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6" r:id="rId9"/>
    <p:sldId id="262" r:id="rId10"/>
    <p:sldId id="267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AFF"/>
    <a:srgbClr val="2D31FA"/>
    <a:srgbClr val="DFF6FF"/>
    <a:srgbClr val="5D8BF4"/>
    <a:srgbClr val="051367"/>
    <a:srgbClr val="554EDE"/>
    <a:srgbClr val="362FD9"/>
    <a:srgbClr val="16478E"/>
    <a:srgbClr val="0B2447"/>
    <a:srgbClr val="65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1" autoAdjust="0"/>
    <p:restoredTop sz="95902" autoAdjust="0"/>
  </p:normalViewPr>
  <p:slideViewPr>
    <p:cSldViewPr snapToGrid="0">
      <p:cViewPr varScale="1">
        <p:scale>
          <a:sx n="105" d="100"/>
          <a:sy n="105" d="100"/>
        </p:scale>
        <p:origin x="108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0:57:25.109"/>
    </inkml:context>
    <inkml:brush xml:id="br0">
      <inkml:brushProperty name="width" value="0.05" units="cm"/>
      <inkml:brushProperty name="height" value="0.05" units="cm"/>
      <inkml:brushProperty name="color" value="#0A93F0"/>
    </inkml:brush>
  </inkml:definitions>
  <inkml:trace contextRef="#ctx0" brushRef="#br0">0 181 24575,'12'-1'0,"0"-1"0,0 0 0,-1-1 0,1 0 0,-1-1 0,0-1 0,0 1 0,0-2 0,-1 1 0,16-13 0,-13 12 0,-1 1 0,0-1 0,1 2 0,0 0 0,23-4 0,2-1 0,50-27 0,-18 6 0,-30 10-1365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1:47:50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1449 0,'-36'1,"1"2,-1 1,1 2,0 1,-45 16,-259 95,188-64,120-43,-1-1,1 2,1 1,0 1,-43 27,71-39,-1 0,1 0,0 0,0 0,0 0,0 0,0 1,1-1,-1 1,1-1,-1 1,1 0,0 0,0-1,0 5,0-1,0-1,1 1,-1 0,1-1,1 1,-1 0,3 8,1 1,0-1,1 1,1-1,14 26,42 56,82 99,-79-110,90 106,36 48,-170-207,-2 0,-1 2,-1 0,-2 1,-2 1,-1 0,8 40,-8-12,-2 0,-4 0,-1 88,-5-127,-2 0,0 1,-2-1,0 0,-2-1,-1 1,-17 42,21-62,2-3,-1 1,1 0,0-1,0 1,0 0,0 0,0 0,0 5,1-7,0 0,0 0,1 0,-1 0,1 0,-1 0,1 0,-1 0,1 0,-1 0,1 0,0 0,-1-1,1 1,0 0,0-1,0 1,0 0,0-1,-1 1,1-1,0 1,0-1,0 0,0 1,0-1,1 0,-1 0,0 0,1 0,18 4,0-2,37 0,-26-1,184 11,263 49,213 84,-166-43,-318-65,-193-35,0 1,0 1,-1 0,0 1,0 0,0 1,-1 0,1 1,-2 0,22 18,-24-18,1-1,-1 0,1-1,0 0,11 4,7 4,74 31,152 43,-199-70,-37-11,0 1,-1 0,29 17,-36-18,-1 1,0 0,0 0,0 1,-1 0,-1 1,9 11,-14-17,0 0,-1-1,1 1,1-1,-1 0,0 0,0 0,1 0,-1 0,1 0,0-1,-1 1,1-1,0 1,0-1,0 0,0 0,0-1,0 1,0-1,0 1,0-1,1 0,-1 0,0 0,0-1,0 1,0-1,0 0,0 0,0 0,0 0,3-2,8-4,0-2,-1 1,0-2,-1 0,14-14,-19 18,43-44,-2-1,-3-3,-1-2,-4-2,50-91,133-330,-196 414,129-343,-144 366,7-51,-16 72,-1-1,0 1,-2-1,-3-29,2 47,0-1,0 1,-1 0,0 0,1 0,-1 0,0 0,-1 1,1-1,-1 1,0-1,1 1,-1 0,-1 0,1 0,0 0,-1 1,0 0,1-1,-1 1,0 0,-4-1,-12-4,1 0,-1 1,-28-4,35 8,-388-50,99 18,29-15,2-12,3-12,4-11,-266-124,405 152,-275-121,199 99,-107-50,140 57,120 54,0-2,2-3,-81-51,125 72,1 0,0 0,-1 0,1 0,-1 0,0 0,1 1,-1-1,0 0,1 1,-1 0,0-1,-2 1,3 0,0 0,0 1,0-1,0 1,1-1,-1 1,0 0,0-1,1 1,-1 0,0-1,1 1,-1 0,0 0,1 0,-1-1,1 1,0 0,-1 0,1 0,0 0,-1 0,1 0,0 0,0 0,0 2,-2 8,1 1,1 0,-1 0,2-1,0 1,0 0,1-1,1 1,0-1,5 14,0-4,1-1,1 0,0 0,23 29,-10-20,1-2,1 0,2-1,0-2,34 22,3-3,95 48,-78-52,2-4,164 45,182 15,-274-65,-109-19,-32-3,-14-8,0 0,0 1,0-1,0 0,0 0,0 1,0-1,-1 0,1 0,0 1,0-1,0 0,0 0,0 1,0-1,0 0,-1 0,1 0,0 1,0-1,0 0,-1 0,1 0,0 0,0 1,0-1,-1 0,1 0,0 0,0 0,-1 0,1 0,0 0,-40 11,-36 3,-152 6,166-16,-288 11,-522-19,618-13,-359-69,560 76,1-2,0-2,-61-26,107 38,1-1,0 0,0 0,0 0,0 0,0-1,-6-6,10 9,1 1,-1-1,1 1,-1-1,1 0,-1 1,1-1,-1 0,1 0,0 1,-1-1,1 0,0 0,0 1,0-1,0 0,-1 0,1 0,0 1,0-1,0 0,1 0,-1 0,0 1,0-1,0 0,0 0,1 1,-1-1,0 0,1 0,-1 1,1-1,-1 0,1 1,-1-1,1 1,-1-1,2 0,1-1,1-1,-1 1,1 0,0 0,0 1,6-3,20-3,0 1,1 1,53-1,-78 6,146-6,-1 7,1 7,164 29,381 122,-13 49,-633-191,189 66,-187-62,0 3,67 42,-117-64,0-1,0 1,-1 0,1 1,0-1,-1 0,1 1,-1-1,0 1,0 0,0 0,0 0,-1 0,1 0,1 4,-3-5,0 1,0-1,1 0,-2 1,1-1,0 1,0-1,-1 1,1-1,-1 0,0 1,0-1,0 0,0 1,0-1,0 0,-1 0,1 0,-1 0,1 0,-3 2,-3 2,0 1,-1-1,1 0,-1-1,0 0,0 0,-1-1,0 0,-15 5,-3-1,-1-1,-30 3,-275 14,-4-27,257 2,59-1,29-2,44-5,406-14,-362 21,625 0,-2 39,-336 5,-283-24,-98-17,1-1,0 1,-1 0,1 0,-1 0,1 0,-1 0,0 1,4 1,-6-2,0-1,0 0,0 0,0 1,0-1,0 0,0 1,0-1,0 0,0 1,0-1,0 0,0 0,0 1,0-1,0 0,0 1,0-1,0 0,0 0,0 1,-1-1,1 0,0 0,0 1,0-1,0 0,-1 0,1 1,0-1,0 0,-1 0,1 0,0 0,0 1,-1-1,1 0,0 0,0 0,-1 0,1 0,0 0,-1 0,1 0,0 0,-13 4,1 0,-1-2,-16 3,-154 10,-119-3,-99-4,-694-3,6-47,825 18,97 2,160 21,1 0,0 0,0 0,0-1,0 0,0 0,-11-6,17 7,0 1,0 0,0-1,0 1,0 0,0-1,0 1,0 0,0-1,0 1,1 0,-1 0,0-1,0 1,0 0,0-1,1 1,-1 0,0 0,0-1,1 1,-1 0,0 0,0 0,1-1,-1 1,0 0,1 0,-1 0,0 0,0 0,1 0,-1 0,0-1,1 1,-1 0,0 0,1 0,-1 0,0 0,1 1,43-8,130-3,94 6,65 6,2150 150,-2259-126,-189-22,7 0,0 2,-1 2,47 16,-85-24,-1 1,1 0,-1 0,1 1,-1-1,0 1,0-1,3 3,-4-4,-1 1,0-1,0 0,1 1,-1-1,0 1,0-1,1 0,-1 1,0-1,0 1,0-1,0 0,0 1,0-1,1 1,-1-1,0 1,0-1,0 1,-1-1,1 0,0 1,0-1,0 1,0-1,0 1,0-1,-1 0,1 1,-3 2,0 0,0-1,0 1,0-1,-1 0,1 0,0 0,-1 0,-7 2,-44 14,0-2,-68 11,114-26,-2391 321,2362-320,18-1,1 0,-1 2,1 0,-25 7,36-4,13-1,10 1,0-1,0 0,1-1,0-1,25 2,4 2,228 36,603 102,-594-96,285 54,-515-93,67 22,-94-18,-25-14,1 0,-1 0,0 1,1-1,-1 0,0 1,0-1,1 0,-1 1,0-1,0 1,0-1,1 0,-1 1,0-1,0 1,0-1,0 0,0 1,0-1,0 1,0-1,0 1,0-1,0 0,0 1,0-1,0 1,-1-1,1 1,0-1,0 0,0 1,-1-1,1 0,0 1,0-1,-1 0,1 1,0-1,-1 0,1 1,0-1,-1 0,1 0,-1 1,-3 2,6-5,11-5,-3 2,0 0,0 0,0-1,-1 0,0 0,0-1,-1 0,0-1,9-10,61-85,-61 79,22-36,39-78,22-71,-28 56,31-54,-80 169,-12 29,-3 12,-7-1,0 0,0 0,-1 0,1 0,0 0,-1 0,1 0,-1 0,0 4,1 26,-2-1,-1 0,-8 37,3-14,-49 404,55-452,0 2,0 1,0 0,2 14,-1-22,-1 0,1 0,0 0,0 0,1 0,-1-1,0 1,0 0,0 0,1 0,-1 0,0 0,1-1,-1 1,0 0,1 0,-1-1,1 1,0 0,-1-1,1 1,-1 0,1-1,0 1,0-1,-1 1,1-1,0 1,0-1,0 0,-1 1,1-1,0 0,0 0,0 1,0-1,0 0,0 0,-1 0,1 0,0 0,0 0,0-1,0 1,0 0,1-1,8-4,0 0,-1-1,1 0,-1-1,0 0,-1 0,15-16,-15 15,73-81,123-172,-191 241,-14 19,-4 4,-25 25,-39 54,51-59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1:47:52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0,'0'1,"0"-1,1 1,-1 0,0-1,0 1,1 0,-1-1,0 1,1-1,-1 1,1-1,-1 1,1-1,-1 1,1-1,-1 1,1-1,-1 0,1 1,0-1,-1 0,1 1,-1-1,1 0,0 0,-1 0,1 1,1-1,24 3,-21-2,322 5,-235-7,-86 1,0-1,-1 1,1 0,-1 1,10 1,-15-2,1 0,0 1,-1-1,1 0,0 0,-1 1,1-1,0 0,-1 1,1-1,0 1,-1-1,1 1,-1-1,1 1,-1-1,1 1,-1-1,1 1,-1 0,0-1,1 1,-1 0,0-1,0 1,1 0,-1-1,0 1,0 0,0 0,0-1,0 1,0 0,0-1,0 1,0 0,0 0,0-1,-1 1,1 0,0-1,-1 2,-4 10,-1-1,0 1,-1-1,0 0,-1-1,0 0,-1 0,-11 10,-6 4,-52 35,44-36,10-8,-21 19,38-28,0 1,0 0,0 1,1-1,0 1,-7 14,9-16,1 0,0 0,1 0,-1 0,1 1,1-1,-1 1,0 8,2-13,0 1,0-1,0 1,1-1,-1 0,1 1,0-1,-1 0,1 1,0-1,0 0,1 0,-1 0,0 0,1 0,-1 0,1 0,0 0,-1-1,1 1,0-1,0 1,0-1,0 0,0 0,3 2,18 6,0 0,0-2,29 5,16 6,-7 1,1-3,1-3,-1-3,105 4,-106-11,-61-3,1 0,-1 0,1 0,-1 0,0 0,1 0,-1 0,1 0,-1 1,0-1,1 0,-1 0,1 0,-1 0,0 1,1-1,-1 0,1 0,-1 1,0-1,0 0,1 0,-1 1,0-1,1 0,-1 1,0-1,0 0,0 1,1-1,-1 1,0-1,0 0,0 1,0-1,0 1,0-1,0 1,0-1,0 0,0 1,0-1,0 1,0-1,0 1,0-1,0 0,0 1,-1-1,1 0,0 1,0-1,0 1,-1-1,-19 22,16-18,-40 35,-95 64,-62 18,56-51,95-48,-66 38,114-58,-1-1,1 1,0-1,0 1,0 0,0 0,0 0,0 0,0 0,1 0,-3 4,4-6,0 1,0-1,0 1,0-1,0 1,0-1,0 0,0 1,0-1,0 1,0-1,0 1,0-1,0 0,0 1,0-1,0 1,0-1,1 1,-1-1,0 0,0 1,1-1,-1 0,0 1,1-1,0 1,1 0,-1 0,1 0,-1 0,0-1,1 1,0-1,-1 1,1-1,-1 0,3 1,36 2,74-5,-43 0,-25 2,0-2,0-2,83-18,-33 5,-96 17,0 0,0 0,0 0,0 0,-1 0,1 0,0 0,0 0,0-1,0 1,0 0,0 0,0 0,0 0,-1 0,1 0,0 0,0 0,0 0,0 0,0-1,0 1,0 0,0 0,0 0,0 0,0 0,0 0,0 0,0-1,0 1,0 0,0 0,0 0,0 0,0 0,0 0,0 0,0-1,0 1,0 0,0 0,0 0,0 0,0 0,0 0,0 0,0-1,0 1,0 0,0 0,1 0,-1 0,0 0,0 0,0 0,-15-4,-54-5,-97 2,13 1,104 3,3 0,-49-9,82 9,0 0,1 0,-1-1,0-1,1 0,0-1,1-1,-16-10,22 13,0 0,1-1,0 0,-1 0,2 0,-1 0,1-1,-1 1,1-1,1 0,-1 0,1 0,0 0,-1-8,-1-10,1 0,0-34,2 44,2-21,2-1,1 1,1 0,19-63,2-13,-18 60,-8 52,0-1,0 0,0 0,0 0,0 0,1 0,-1 0,0 0,0 1,0-1,0 0,0 0,0 0,0 0,0 0,0 0,0 0,1 0,-1 0,0 0,0 0,0 0,0 0,0 0,0 0,0 0,1 0,-1 0,0 0,0 0,0 0,0 0,0 0,0 0,1 0,-1 0,0 0,0 0,0 0,0 0,0 0,0 0,0 0,0 0,1 0,-1 0,0 0,0 0,0 0,0-1,0 1,0 0,0 0,4 16,4 58,-3 103,-2-30,15 379,-17-504,1-1,0 1,12 41,-9-50,-1-1,2 1,0-1,0 0,1-1,1 0,12 16,-14-20,0 1,0 0,-1 0,-1 0,1 1,-1-1,-1 1,0 0,0 0,0 0,-1 1,-1-1,0 0,0 1,0-1,-2 1,0 13,0-21,1 0,0 0,0 0,-1 0,1-1,-1 1,0 0,1 0,-1 0,0-1,0 1,0 0,0-1,0 1,-1-1,1 0,0 1,-2 0,-1 0,1 0,-1 0,1 0,-1-1,0 0,-5 2,6-3,0 1,0-1,0 1,0 0,1 0,-1 0,0 0,1 1,-1-1,1 1,0-1,-1 1,1 0,0 0,0 0,0 0,0 0,-1 3,-1 2,2 0,-1 0,1 0,0 0,0 0,1 1,-1 7,0 56,2-49,4 831,-1-789,16 92,3 46,-6 47,-9-157,-3-51,2-1,2 0,1 0,23 61,-22-80,0 1,2-1,15 19,16 30,-31-47,-2-3,1 1,0-2,2 0,0 0,21 22,-17-26,0-1,0-1,1 0,1-1,0-1,0-1,1-1,0 0,1-2,0 0,0-1,1-1,0-2,-1 0,1-1,39-1,-51-1,1 0,-1 1,0 1,0-1,0 2,0-1,12 6,-3 1,-1 0,29 19,-38-23,0-1,0 0,0-1,1 0,0-1,-1 0,1 0,0-1,0 0,16-1,19 2,135 17,434 24,-601-43,0 0,0-1,0-1,0 0,-1-1,24-8,-30 9,-1-1,1 0,-1 0,1-1,-1 0,0 0,-1 0,1 0,-1-1,0 0,0 1,0-2,0 1,-1 0,5-11,2-6,1 1,1 0,27-36,-30 45,1 2,0-1,1 1,0 1,1 0,-1 1,23-12,-13 11,-12 5,0 0,0 0,0-1,12-9,-20 13,0 0,1 0,-1 0,0 0,0 0,0-1,0 1,0 0,0 0,0-1,0 1,-1-1,1 1,-1-1,1 1,-1-1,1 1,-1-1,0 0,0 1,0-1,1 1,-2-1,1 0,0 1,0-1,0 1,-1-1,1 1,-1-1,1 1,-1-1,-1-2,-14-19,0 0,-35-37,6 9,19 19,-132-181,69 61,7-3,-88-236,97 183,-70-333,130 478,-34-147,35 170,-1 0,-2 1,-22-39,-29-39,-31-61,66 121,-3 2,-2 1,-44-49,-11-18,-183-243,269 357,1 2,2 1,-1 0,0 1,-1-1,1 1,-6-5,8 8,1-1,-1 1,0-1,1 1,-1 0,0-1,1 1,-1 0,0 0,0 0,1 0,-1-1,0 1,0 0,0 0,1 0,-1 0,0 1,0-1,1 0,-1 0,0 0,0 1,1-1,-1 0,0 1,1-1,-1 0,0 1,1-1,-1 1,0-1,1 1,-1 0,1-1,-1 1,1-1,0 1,-1 0,1-1,-1 2,-7 13,1 1,1 0,0 0,1 0,-4 21,1-3,-2 5,-57 190,52-184,-3-2,-2 0,-27 44,-91 127,119-191,14-18,1-1,0 1,0 1,0-1,1 0,-3 8,5-13,1 1,0 0,0-1,-1 1,1 0,0-1,0 1,0 0,0-1,0 1,0 0,0-1,0 1,0 0,0-1,1 1,-1 0,0-1,0 1,1 0,-1-1,0 1,1 0,-1-1,0 1,1-1,0 2,1-1,-1 0,1 0,0-1,-1 1,1 0,0 0,0-1,-1 1,1-1,3 1,2-1,1 1,-1-1,1-1,9-1,-4 0,-1-1,1 0,-1-1,0-1,0 0,0-1,0 0,-1 0,0-1,-1-1,1 0,-2 0,1-1,15-19,-18 18,-2 2,1 0,0 0,1 0,8-8,-14 15,0 1,0-1,-1 0,1 0,0 1,0-1,0 1,0-1,0 0,0 1,0 0,0-1,0 1,0 0,0-1,0 1,0 0,0 0,1 0,-1 0,0 0,0 0,0 0,0 0,0 1,0-1,0 0,0 1,0-1,0 0,0 1,0 0,0-1,0 1,0-1,0 1,0 0,-1 0,1-1,0 1,-1 0,1 0,0 0,-1 0,1 0,0 2,5 13,0 0,-1 1,-1-1,0 1,-2 0,2 22,13 444,-40 4,7-256,-17 466,35-674,-2-23,0 0,0 0,0 0,0 0,0 0,0 1,0-1,1 0,-1 0,0 0,0 0,0 0,0 0,0 0,0 0,0 0,0 0,1 0,-1 0,0 0,0 0,0 0,0 0,0 0,0 0,1 0,-1 0,0 0,0 0,0 0,0 0,0 0,0 0,1 0,-1 0,0 0,0 0,0 0,0 0,0 0,0 0,0 0,0 0,0-1,1 1,-1 0,0 0,0 0,0 0,0 0,0 0,0 0,0-1,0 1,0 0,0 0,0 0,0 0,0 0,0 0,0-1,0 1,0 0,0 0,0 0,15-43,12-64,-4-1,9-130,-5-232,-26 81,-78-627,72 984,4 26,5 27,139 898,-89 344,-54-1244,0-13,0 0,0 0,0 0,-1 0,1-1,-2 1,1 0,-3 8,4-14,-1 1,1-1,0 1,-1-1,1 0,0 1,-1-1,1 1,-1-1,1 0,0 1,-1-1,1 0,-1 0,1 1,-1-1,1 0,-1 0,1 0,-1 0,1 0,-1 0,1 1,-1-1,0 0,1 0,-1-1,1 1,-1 0,1 0,-1 0,1 0,-1 0,1-1,-1 1,1 0,-1 0,1-1,0 1,-1 0,1-1,-1 0,-20-19,2-7,0 0,2-2,-18-39,31 60,-146-310,-146-444,289 740,-2-5,0 0,2 0,-7-50,16 58,-2 19,0 0,0-1,0 1,0 0,0-1,1 1,-1 0,0-1,0 1,0 0,0 0,1-1,-1 1,0 0,0 0,0 0,1-1,-1 1,0 0,1 0,-1 0,0 0,0 0,1-1,-1 1,0 0,1 0,1 1,-1-1,0 1,1-1,-1 1,0 0,1 0,-1 0,0 0,0 0,0 0,1 0,-1 0,0 0,-1 1,1-1,1 3,20 33,-2 0,-1 2,-2 1,13 46,-24-66,106 378,-31 9,-68-318,-7-44,17 63,-20-100,0-11,-1-17,-1 17,18-695,-50 29,-33-1,56 583,10 50,-2 37,0 0,0-1,0 1,0 0,0-1,0 1,0 0,0-1,0 1,1 0,-1 0,0-1,0 1,0 0,0 0,1-1,-1 1,0 0,0 0,1-1,-1 1,0 0,0 0,1 0,-1 0,0-1,0 1,1 0,-1 0,0 0,1 0,-1 0,1 0,0 0,0 1,0 0,0 0,0-1,0 1,0 0,0 0,0 0,0 0,0 0,0 0,-1 0,2 3,20 38,-3 1,26 80,-40-108,60 196,61 347,-15 233,-54-348,-52-408,1 16,2 0,28 93,-35-142,-1-1,1 1,-1 0,1 0,0-1,0 1,0 0,0-1,0 1,0-1,0 1,0-1,0 0,1 1,-1-1,1 0,-1 0,3 1,-4-2,1 0,-1 0,1 0,-1 0,1 0,-1 0,1 0,-1 0,1 0,-1-1,0 1,1 0,-1 0,1-1,-1 1,0 0,1-1,-1 1,0 0,1-1,-1 1,0 0,1-1,-1 1,0-1,10-26,-3-22,2-91,-8 120,-12-1001,-85 112,69 750,17 122,3 25,7 12,-1 0,1 0,-1 1,1-1,0 1,-1-1,1 0,0 1,0-1,-1 1,1-1,0 1,0-1,0 1,-1-1,1 1,0-1,0 1,0-1,0 1,0-1,0 2,-3 32,5 98,87 796,-43-669,152 485,-191-726,-7-18,0 0,0 0,0 0,0 0,0 0,0-1,0 1,0 0,0 0,0 0,0 0,0 0,0 0,0 0,0 0,0 0,0 0,0 0,1-1,-1 1,0 0,0 0,0 0,0 0,0 0,0 0,0 0,0 0,0 0,0 0,0 0,0 0,1 0,-1 0,0 0,0 0,0 0,0 0,0 0,0 0,0 0,0 0,0 0,0 0,1 0,-1 0,0 0,0 0,0 0,0 0,0 0,0 0,0 0,0 0,0 0,0 0,0 1,0-1,0 0,1 0,-1 0,0 0,0 0,0 0,0 0,0 0,0 0,0 0,0 0,1-34,-5-252,1-250,3 527,1-1,-1 0,5-16,-5 25,0 0,0 0,0 1,0-1,0 0,1 1,-1-1,0 1,0-1,1 0,-1 1,0-1,1 1,-1-1,1 0,-1 1,0-1,1 1,0 0,-1-1,1 1,-1-1,1 1,-1 0,1-1,0 1,-1 0,1 0,0-1,-1 1,1 0,0 0,-1 0,1 0,0 0,-1 0,1 0,0 0,-1 0,1 0,0 0,-1 1,1-1,0 0,-1 0,1 1,-1-1,1 0,0 1,-1-1,1 1,4 3,-1 0,0 0,0 1,0-1,5 8,13 26,-1 2,-1 0,24 75,78 308,-29 16,-15-63,-72-349,-4-13,1-1,1 1,10 24,-14-38,0 1,0-1,0 0,0 1,0-1,0 1,0-1,1 1,-1-1,0 0,0 1,0-1,1 1,-1-1,0 0,1 1,-1-1,0 0,1 0,-1 1,0-1,1 0,-1 0,1 1,-1-1,0 0,1 0,-1 0,1 0,-1 1,1-1,-1 0,0 0,1 0,-1 0,1 0,-1 0,1 0,-1-1,1 1,-1 0,0 0,1 0,-1 0,1 0,-1-1,1 1,-1 0,0 0,1-1,13-23,-5-2,-2 0,0 0,-2 0,2-37,-5 54,31-599,-60 0,26 595,-25-197,26 208,0-1,-1 0,0 0,1 1,-1-1,0 0,0 1,-1-1,-2-4,4 7,0 0,0 0,-1 0,1 0,0 0,0 0,0 0,-1 0,1 0,0 0,0 1,0-1,-1 0,1 0,0 0,0 0,0 0,-1 0,1 1,0-1,0 0,0 0,0 0,0 1,0-1,-1 0,1 0,0 0,0 1,0-1,0 0,0 0,0 0,0 1,-6 21,-11 77,-3 107,8 110,11-283,-1 50,9 508,-5-579,-1-5,0 1,-1-1,0 1,0-1,-2 11,2-16,-1 0,1 0,-1-1,0 1,1-1,-1 1,0-1,0 1,0-1,0 1,0-1,0 0,-1 1,1-1,0 0,-1 0,1 0,-1 0,1 0,-1 0,1-1,-1 1,0 0,1-1,-1 1,0-1,-2 1,-9 0,1 0,0-1,-1-1,1 1,0-2,-1 0,1 0,0-1,-13-6,0 0,1-2,0 0,-26-18,-82-43,11 5,104 55,14 9,-1 0,0 0,0 1,0-1,0 1,0 0,0 0,0 0,-1 0,1 1,-1 0,-4-1,8 2,0 1,0-1,1 1,-1-1,0 0,0 1,1-1,-1 1,0 0,1-1,-1 1,0 0,1-1,-1 1,1 0,-1-1,1 1,0 0,-1 0,1 0,0-1,-1 1,1 0,0 0,0 0,0 0,0 0,0 0,0-1,0 1,0 0,0 0,1 1,-1 2,0-1,1 0,-1 0,1 1,0-1,0 0,0 0,2 4,0-4,0 1,0-1,1 0,-1 0,1 0,-1 0,1-1,0 0,0 1,1-1,-1-1,0 1,0-1,8 2,10 2,38 2,-43-5,194 26,65 7,-106-30,-96-5,85 12,-133-8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1:54:01.4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304 5163,'1'-8,"-2"0,1 0,-1 0,0 0,0 0,-1 0,0 0,-1 1,0-1,0 1,0-1,-1 1,0 0,0 1,-1-1,-7-8,6 9,1-1,0 0,1-1,-1 1,-3-11,-3-5,-7-4,14 22,0 0,0-1,1 0,-3-6,4 7,1 3,-1-1,1 1,1-1,-1 1,0-1,1 0,-1 1,1-5,0 6,0 0,0 0,1 0,-1 0,1 1,-1-1,1 0,-1 0,1 1,-1-1,1 0,0 1,-1-1,1 0,0 1,-1-1,1 1,0 0,0-1,0 1,0-1,-1 1,1 0,0 0,0-1,0 1,0 0,0 0,0 0,1 0,67-3,-48 3,-1-1,23-4,-13-3,0-1,57-26,-65 25,0 0,0 2,1 0,1 1,-1 2,31-4,-36 7,0-1,0-1,0-1,-1-1,0 0,21-11,19-7,-27 12,-22 8,0 0,0 1,0 1,0-1,0 1,16-2,-14 4,1-2,-1 0,1 0,11-4,-16 4,-1 0,0-1,0 1,0-1,0 0,0 0,0 0,-1-1,7-5,-10 7,0 0,1 0,-1 1,0-1,0 0,-1 0,1 0,0 0,-1 0,1 0,-1-1,1 1,-1 0,0 0,0 0,0 0,0 0,-1-1,1 1,0 0,-1 0,0 0,0-2,-4-7,0 0,-1 0,-8-12,9 15,0 0,0-1,-4-10,-32-82,29 75,1 0,1 0,-8-35,7 7,-3 1,-1 1,-3 0,-46-91,44 109,12 20,0 0,0 0,-9-26,12 25,-2 0,0 1,-1 0,-10-15,9 16,1-1,0-1,-11-27,8 15,-1-1,-27-42,25 46,1 0,1-1,-14-39,10 18,-35-72,31 74,-26-80,-30-51,66 152,-1 2,-23-34,-3-6,26 43,-1 0,-22-26,21 30,1-1,1 0,-15-30,19 34,1 0,-15-18,13 19,0-1,-9-17,10 11,-10-32,-3-9,14 46,1-1,1 1,0-1,1 0,0-1,1 1,1 0,0-1,1-24,1 35,-1 1,1 0,0 0,0 0,0 0,0-1,0 1,0 0,1 1,-1-1,1 0,-1 0,1 0,0 1,-1-1,1 1,0 0,0-1,0 1,3-1,7-4,0 1,19-6,-9 4,133-48,78-32,-214 80,0 0,1 1,0 1,20-3,83-4,-107 10,-1-1,1 0,-1-1,22-9,-23 8,0 0,0 1,0 1,0 0,23-2,-18 3,-1 0,0-2,0 0,-1-1,1 0,-1-2,26-13,20-5,83-21,-60 20,-33 8,-2-2,54-30,-90 42,49-26,2 2,100-33,-80 35,-43 15,63-15,70-14,1 0,-152 40,-1-1,0-2,0 0,45-21,-34 12,0 1,46-12,-5 3,30-19,-52 20,57-15,-42 22,138-11,-48 9,-142 13,0 0,0 0,0-2,0 0,-1-1,0-1,21-15,30-16,172-89,-229 124,132-59,-18 26,-19 7,-100 29,-1 0,0-1,0 1,0-1,0 0,0 0,0 0,-1 0,1 0,-1-1,0 0,3-5,-1 3,0 0,0 0,0 1,8-7,124-76,-113 71,0 0,2 2,0 0,0 2,44-15,26-10,15-6,64-22,-83 30,83-22,-70 24,-94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1:54:23.1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8039 1766,'0'19,"-2"1,0-1,-2 0,0 0,-9 26,-43 90,38-96,1 0,-19 73,32-94,-25 93,25-98,-2 1,1-1,-2 0,0-1,-16 23,-58 85,-51 29,127-144,1 1,0 0,0-1,1 2,0-1,0 0,0 1,1 0,-1-1,-1 14,-7 17,10-34,-1-1,1 0,-1 0,0 0,1 0,-1 0,0 0,0 0,-1 0,1-1,0 1,0-1,-1 0,1 1,-1-1,1-1,-1 1,1 0,-1 0,0-1,1 1,-1-1,0 0,1 0,-5 0,-4-1,0 1,0-1,0-1,-21-5,15 1,1-1,-29-16,-14-6,41 22,-1 0,-1 2,1 0,-24-2,-84-10,108 14,0-1,0-1,0-1,1-1,-36-18,34 15,-1 1,0 1,-43-12,14 10,1-3,-48-20,-91-45,186 78,-355-137,341 131,-11-1,0-2,1-2,0 0,-24-15,19 7,-1 2,-1 2,0 1,-1 1,-51-12,67 20,2-2,-1 0,-25-14,27 12,-1 1,-1 1,-25-9,31 12,1 0,0-1,1 0,-1 0,1-1,0-1,-12-10,-25-17,-93-52,123 78,-1 0,-29-10,-1 0,-68-29,-100-48,183 77,0-2,-32-26,59 43,0 0,0 0,0 1,0 0,0 0,-1 0,1 0,-1 1,0 0,-9-1,-8 1,-32 3,15 0,-448-15,109 8,220 6,133 0,18 0,0 0,0-1,0 0,0-1,0 1,0-2,-8-1,15 2,-1 0,0 0,1 0,0-1,-1 1,1 0,0-1,-1 1,1-1,0 1,0-1,0 1,0-1,0 0,1 0,-1 1,0-1,1 0,0 0,-1 0,1 0,0-2,-1-49,2 39,4-57,20-113,-21 156,-2 0,-2-47,1-21,16-21,-11 72,-1 1,1-49,-7-381,0 456,0 0,-7-24,1 2,-10-77,17 115,0-1,-1 1,1 0,0 0,-1 0,0 0,1 0,-1 0,0 0,0 0,0 0,0 0,0 0,-1 0,1 1,0-1,-1 1,1-1,-1 1,0-1,0 1,1 0,-1 0,0 0,0 0,0 0,-4-1,2 1,1 1,-1 0,1 0,-1 0,1 0,-1 1,1-1,-1 1,1 0,0 0,-1 0,1 1,0-1,0 1,0-1,-5 5,-6 4,-23 16,-42 23,64-41,0-1,-1-1,1 0,-1-2,0 1,-24 2,-186 2,154-10,-94 12,-150 12,-3-24,115-1,-1361 2,1551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1:54:35.0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4472 0,'0'5,"0"-1,-1 0,0 1,1-1,-2 0,1 1,0-1,-1 0,0 0,0 0,0-1,0 1,-1 0,-4 4,-4 4,-1-1,-21 17,21-19,0 1,-18 20,-58 61,68-72,0 0,1 2,1 0,1 1,-17 28,-18 59,-17 29,55-113,-17 47,19-42,-18 37,-16 43,5-21,31-72,2-1,0 2,0-1,2 1,0 0,1 0,-2 23,7-38,0-1,-1 1,1 0,0 0,-1 0,0 0,1-1,-1 1,0 0,-1-1,1 1,0-1,-1 1,1-1,-1 1,0-1,0 0,0 0,0 0,0 0,0 0,0-1,-1 1,1-1,-1 1,1-1,-1 0,0 0,1 0,-1 0,0 0,0-1,0 1,1-1,-6 0,-3 1,1 0,-1-1,0-1,1 1,-1-2,0 0,1 0,0-1,-1 0,1 0,-14-8,-13-6,-61-18,87 32,-10-4,-28-13,42 17,0-1,1 0,-1-1,1 1,0-1,1 0,-10-11,8 8,-1 0,-1 1,1 0,-1 0,0 1,-12-6,-19-15,30 20,2 0,0 1,-1 1,0-1,-15-6,22 11,0 0,0 1,0-1,0 0,0 1,0 0,0-1,-1 1,1 0,0 0,0 0,0 1,0-1,0 0,-1 1,1-1,0 1,0 0,0 0,0 0,0 0,1 0,-1 0,0 0,0 1,1-1,-1 1,-1 1,-6 7,0 0,1 1,1 0,-1 0,2 1,-9 19,6-12,-1-1,-1 0,-1 0,-15 17,9-11,11-16,0 1,-1-1,-1 0,1-1,-15 10,9-6,-21 20,26-22,0-1,-16 12,1-3,20-13,-1 0,0-1,0 0,0 0,0 0,0 0,-1-1,1 1,-1-2,0 1,1 0,-1-1,-6 0,-35-2,38-1,-1 2,0-1,0 1,0 1,1 0,-19 4,18 0,0 1,0 1,0 0,1 0,0 1,0 0,-15 18,18-19,-13 19,18-23,-1 0,0 0,0 0,0 0,0 0,-1-1,1 1,-1-1,0 0,1 1,-1-1,0 0,0-1,-5 3,-3 0,0 1,1 0,-1 1,1 0,0 0,0 1,1 0,0 1,0 0,-10 12,17-15,0 0,0-1,0 1,0 0,1 0,0 0,0 0,0 0,0 0,1 8,4 54,-3-60,9 57,29 100,1-2,9 54,-44-198,4 47,0-4,-5-35,-1-1,-1 1,-1 0,-5 49,0-56,0 0,0 0,-2-1,-10 24,9-27,1 1,1 0,0 0,1 1,1-1,-1 23,3-10,0-12,0 0,2 0,0 1,4 16,9-1,-12-29,1 1,-1-1,0 1,0 0,-1 0,2 6,0 17,-2 0,0 0,-5 38,4-65,-1 1,1 0,0-1,-1 1,1-1,-1 1,0 0,1-1,-1 1,0-1,0 0,0 1,0-1,0 0,-1 1,1-1,0 0,0 0,-1 0,1 0,-1 0,1-1,-1 1,1 0,-1 0,1-1,-1 1,0-1,-1 1,-7 0,1 0,-1-1,1 1,-12-3,5 2,-1012-4,601 5,403-2,-43-9,24 4,1-1,12 3,-51-3,-407 8,474-1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3:27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3:56.3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1449 0,'-36'1,"1"2,-1 1,1 2,0 1,-45 16,-259 95,188-64,120-43,-1-1,1 2,1 1,0 1,-43 27,71-39,-1 0,1 0,0 0,0 0,0 0,0 0,0 1,1-1,-1 1,1-1,-1 1,1 0,0 0,0-1,0 5,0-1,0-1,1 1,-1 0,1-1,1 1,-1 0,3 8,1 1,0-1,1 1,1-1,14 26,42 56,82 99,-79-110,90 106,36 48,-170-207,-2 0,-1 2,-1 0,-2 1,-2 1,-1 0,8 40,-8-12,-2 0,-4 0,-1 88,-5-127,-2 0,0 1,-2-1,0 0,-2-1,-1 1,-17 42,21-62,2-3,-1 1,1 0,0-1,0 1,0 0,0 0,0 0,0 5,1-7,0 0,0 0,1 0,-1 0,1 0,-1 0,1 0,-1 0,1 0,-1 0,1 0,0 0,-1-1,1 1,0 0,0-1,0 1,0 0,0-1,-1 1,1-1,0 1,0-1,0 0,0 1,0-1,1 0,-1 0,0 0,1 0,18 4,0-2,37 0,-26-1,184 11,263 49,213 84,-166-43,-318-65,-193-35,0 1,0 1,-1 0,0 1,0 0,0 1,-1 0,1 1,-2 0,22 18,-24-18,1-1,-1 0,1-1,0 0,11 4,7 4,74 31,152 43,-199-70,-37-11,0 1,-1 0,29 17,-36-18,-1 1,0 0,0 0,0 1,-1 0,-1 1,9 11,-14-17,0 0,-1-1,1 1,1-1,-1 0,0 0,0 0,1 0,-1 0,1 0,0-1,-1 1,1-1,0 1,0-1,0 0,0 0,0-1,0 1,0-1,0 1,0-1,1 0,-1 0,0 0,0-1,0 1,0-1,0 0,0 0,0 0,0 0,3-2,8-4,0-2,-1 1,0-2,-1 0,14-14,-19 18,43-44,-2-1,-3-3,-1-2,-4-2,50-91,133-330,-196 414,129-343,-144 366,7-51,-16 72,-1-1,0 1,-2-1,-3-29,2 47,0-1,0 1,-1 0,0 0,1 0,-1 0,0 0,-1 1,1-1,-1 1,0-1,1 1,-1 0,-1 0,1 0,0 0,-1 1,0 0,1-1,-1 1,0 0,-4-1,-12-4,1 0,-1 1,-28-4,35 8,-388-50,99 18,29-15,2-12,3-12,4-11,-266-124,405 152,-275-121,199 99,-107-50,140 57,120 54,0-2,2-3,-81-51,125 72,1 0,0 0,-1 0,1 0,-1 0,0 0,1 1,-1-1,0 0,1 1,-1 0,0-1,-2 1,3 0,0 0,0 1,0-1,0 1,1-1,-1 1,0 0,0-1,1 1,-1 0,0-1,1 1,-1 0,0 0,1 0,-1-1,1 1,0 0,-1 0,1 0,0 0,-1 0,1 0,0 0,0 0,0 2,-2 8,1 1,1 0,-1 0,2-1,0 1,0 0,1-1,1 1,0-1,5 14,0-4,1-1,1 0,0 0,23 29,-10-20,1-2,1 0,2-1,0-2,34 22,3-3,95 48,-78-52,2-4,164 45,182 15,-274-65,-109-19,-32-3,-14-8,0 0,0 1,0-1,0 0,0 0,0 1,0-1,-1 0,1 0,0 1,0-1,0 0,0 0,0 1,0-1,0 0,-1 0,1 0,0 1,0-1,0 0,-1 0,1 0,0 0,0 1,0-1,-1 0,1 0,0 0,0 0,-1 0,1 0,0 0,-40 11,-36 3,-152 6,166-16,-288 11,-522-19,618-13,-359-69,560 76,1-2,0-2,-61-26,107 38,1-1,0 0,0 0,0 0,0 0,0-1,-6-6,10 9,1 1,-1-1,1 1,-1-1,1 0,-1 1,1-1,-1 0,1 0,0 1,-1-1,1 0,0 0,0 1,0-1,0 0,-1 0,1 0,0 1,0-1,0 0,1 0,-1 0,0 1,0-1,0 0,0 0,1 1,-1-1,0 0,1 0,-1 1,1-1,-1 0,1 1,-1-1,1 1,-1-1,2 0,1-1,1-1,-1 1,1 0,0 0,0 1,6-3,20-3,0 1,1 1,53-1,-78 6,146-6,-1 7,1 7,164 29,381 122,-13 49,-633-191,189 66,-187-62,0 3,67 42,-117-64,0-1,0 1,-1 0,1 1,0-1,-1 0,1 1,-1-1,0 1,0 0,0 0,0 0,-1 0,1 0,1 4,-3-5,0 1,0-1,1 0,-2 1,1-1,0 1,0-1,-1 1,1-1,-1 0,0 1,0-1,0 0,0 1,0-1,0 0,-1 0,1 0,-1 0,1 0,-3 2,-3 2,0 1,-1-1,1 0,-1-1,0 0,0 0,-1-1,0 0,-15 5,-3-1,-1-1,-30 3,-275 14,-4-27,257 2,59-1,29-2,44-5,406-14,-362 21,625 0,-2 39,-336 5,-283-24,-98-17,1-1,0 1,-1 0,1 0,-1 0,1 0,-1 0,0 1,4 1,-6-2,0-1,0 0,0 0,0 1,0-1,0 0,0 1,0-1,0 0,0 1,0-1,0 0,0 0,0 1,0-1,0 0,0 1,0-1,0 0,0 0,0 1,-1-1,1 0,0 0,0 1,0-1,0 0,-1 0,1 1,0-1,0 0,-1 0,1 0,0 0,0 1,-1-1,1 0,0 0,0 0,-1 0,1 0,0 0,-1 0,1 0,0 0,-13 4,1 0,-1-2,-16 3,-154 10,-119-3,-99-4,-694-3,6-47,825 18,97 2,160 21,1 0,0 0,0 0,0-1,0 0,0 0,-11-6,17 7,0 1,0 0,0-1,0 1,0 0,0-1,0 1,0 0,0-1,0 1,1 0,-1 0,0-1,0 1,0 0,0-1,1 1,-1 0,0 0,0-1,1 1,-1 0,0 0,0 0,1-1,-1 1,0 0,1 0,-1 0,0 0,0 0,1 0,-1 0,0-1,1 1,-1 0,0 0,1 0,-1 0,0 0,1 1,43-8,130-3,94 6,65 6,2150 150,-2259-126,-189-22,7 0,0 2,-1 2,47 16,-85-24,-1 1,1 0,-1 0,1 1,-1-1,0 1,0-1,3 3,-4-4,-1 1,0-1,0 0,1 1,-1-1,0 1,0-1,1 0,-1 1,0-1,0 1,0-1,0 0,0 1,0-1,1 1,-1-1,0 1,0-1,0 1,-1-1,1 0,0 1,0-1,0 1,0-1,0 1,0-1,-1 0,1 1,-3 2,0 0,0-1,0 1,0-1,-1 0,1 0,0 0,-1 0,-7 2,-44 14,0-2,-68 11,114-26,-2391 321,2362-320,18-1,1 0,-1 2,1 0,-25 7,36-4,13-1,10 1,0-1,0 0,1-1,0-1,25 2,4 2,228 36,603 102,-594-96,285 54,-515-93,67 22,-94-18,-25-14,1 0,-1 0,0 1,1-1,-1 0,0 1,0-1,1 0,-1 1,0-1,0 1,0-1,1 0,-1 1,0-1,0 1,0-1,0 0,0 1,0-1,0 1,0-1,0 1,0-1,0 0,0 1,0-1,0 1,-1-1,1 1,0-1,0 0,0 1,-1-1,1 0,0 1,0-1,-1 0,1 1,0-1,-1 0,1 1,0-1,-1 0,1 0,-1 1,-3 2,6-5,11-5,-3 2,0 0,0 0,0-1,-1 0,0 0,0-1,-1 0,0-1,9-10,61-85,-61 79,22-36,39-78,22-71,-28 56,31-54,-80 169,-12 29,-3 12,-7-1,0 0,0 0,-1 0,1 0,0 0,-1 0,1 0,-1 0,0 4,1 26,-2-1,-1 0,-8 37,3-14,-49 404,55-452,0 2,0 1,0 0,2 14,-1-22,-1 0,1 0,0 0,0 0,1 0,-1-1,0 1,0 0,0 0,1 0,-1 0,0 0,1-1,-1 1,0 0,1 0,-1-1,1 1,0 0,-1-1,1 1,-1 0,1-1,0 1,0-1,-1 1,1-1,0 1,0-1,0 0,-1 1,1-1,0 0,0 0,0 1,0-1,0 0,0 0,-1 0,1 0,0 0,0 0,0-1,0 1,0 0,1-1,8-4,0 0,-1-1,1 0,-1-1,0 0,-1 0,15-16,-15 15,73-81,123-172,-191 241,-14 19,-4 4,-25 25,-39 54,51-59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4:13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710 49,'8'0,"0"1,0 0,0 1,0 0,-1 0,1 1,0-1,-1 2,0-1,0 1,0 0,0 1,0-1,-1 1,0 1,0-1,7 9,4 7,0 2,-1 0,20 38,-24-43,1 0,1-1,0-1,1 0,29 23,12 12,-24-19,2-2,1 0,1-3,2-1,58 30,233 88,-279-128,0-2,59 8,-32-7,420 78,-461-89,0-1,42-3,31 1,-100 0,0 0,0 1,0-1,-1 2,16 5,-19-6,-1 0,0 1,0-1,1 1,-2 0,1 1,0-1,-1 0,1 1,-1 0,0 0,3 5,19 40,-1 1,20 64,-12-30,6 17,-5 1,-5 1,29 202,-24-94,-32-203,-1 0,0 0,0-1,0 1,-1 0,0 0,-1 0,0 0,0-1,-1 1,-4 8,3-5,0 1,0 0,-2 19,-5 40,5-38,-2 61,9-66,0-21,0 0,-1 0,0 0,0 0,0 0,-1 0,0-1,0 1,-4 9,4-15,1 0,-1 0,0 0,0-1,0 1,0 0,0 0,0-1,0 1,0 0,-1-1,1 1,0-1,0 1,-1-1,1 0,0 0,0 1,-1-1,1 0,0 0,0 0,-1 0,1-1,0 1,-1 0,1 0,0-1,0 1,0-1,-2 0,-7-3,1 0,-17-11,20 12,-144-88,-238-128,277 165,-191-80,258 118,1-3,1-2,-49-31,-81-40,18 12,67 27,-146-83,102 75,47 23,71 32,-34-16,2-2,-46-31,36 16,-113-86,107 72,2-3,-88-108,115 121,1-2,2 0,2-2,2-2,-20-55,-47-138,87 229,1 0,0 0,1-1,0 1,1-1,1 0,0 0,1 0,1 0,0 0,1 0,0 1,1-1,0 1,1-1,1 1,0 0,1 1,0-1,1 1,0 0,1 1,11-13,-14 19,-1 0,1 1,0 0,0 0,0 0,1 1,0-1,-1 1,1 1,0-1,0 1,0 0,9-2,4 2,-1 0,0 1,25 2,-10 0,254 1,-282-2,0 1,0-1,0 1,0 1,0-1,0 1,0-1,0 1,0 1,-1-1,1 1,-1-1,0 1,0 1,0-1,0 1,0-1,-1 1,1 0,-1 0,0 0,0 1,-1-1,3 6,4 10,0 2,-2-1,0 1,4 23,6 52,8 148,-14-118,-7-99,-3-22,1-1,-2 1,1 0,0 0,-1-1,0 1,-1 0,1 0,-2 6,1-11,1 0,-1 1,0-1,1 0,-1 0,0 0,0 0,0-1,1 1,-1 0,0 0,0 0,0-1,0 1,-1-1,1 1,0 0,0-1,0 0,0 1,0-1,-1 0,1 0,0 1,-2-1,-33-3,18-1,0-1,1 0,0-2,0 0,1-1,-1 0,2-1,-1-1,1-1,1 0,-18-18,31 28,0 1,1-1,-1 1,0-1,1 1,-1-1,0 0,1 1,-1-1,1 0,-1 0,1 1,0-1,-1 0,1 0,0 0,-1 1,1-1,0 0,0 0,0 0,0 0,0 0,0-1,0 2,1-1,-1 0,1 1,0-1,-1 1,1-1,0 1,0-1,-1 1,1 0,0-1,0 1,-1 0,1 0,0-1,0 1,0 0,0 0,1 0,5 0,1 0,-1 0,0 1,0 0,8 2,13 7,0 0,44 25,51 37,-73-41,143 88,98 57,365 190,-528-296,48 16,-90-46,-67-30,-1 1,30 24,-34-24,0 0,1-1,0-1,30 14,-43-22,0 0,0-1,0 1,0 0,0-1,0 1,0-1,1 0,-1 0,0 0,0 0,0 0,0 0,1-1,-1 1,0-1,0 1,0-1,0 0,3-1,-3 0,0 0,0 0,0-1,0 1,0 0,0-1,0 0,-1 1,1-1,-1 0,0 0,0 1,0-1,1-5,2-9,0 0,-2 0,0-1,-1 1,0-1,-2 1,0-1,-6-28,1 19,-2 0,-1 1,0 0,-25-43,31 62,8 12,7 13,-7-6,14 42,-18-49,0 1,0-1,0 0,0 0,-1 0,0 1,0-1,-1 7,1-10,-1-1,1 1,0 0,-1-1,0 1,1-1,-1 1,0-1,0 1,0-1,0 0,0 1,0-1,0 0,0 0,0 0,-1 0,1 0,0 0,-1 0,-1 1,0-1,0 0,-1-1,1 1,0-1,0 1,0-1,-1 0,1 0,0 0,-5-1,-4-2,1 0,-1 0,0-1,-17-9,-21-14,1-3,-66-54,3 3,97 68,24 15,30 15,363 156,-358-156,-25-10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4:26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0,'0'1,"0"-1,1 1,-1 0,0-1,0 1,1 0,-1-1,0 1,1-1,-1 1,1-1,-1 1,1-1,-1 1,1-1,-1 1,1-1,-1 0,1 1,0-1,-1 0,1 1,-1-1,1 0,0 0,-1 0,1 1,1-1,24 3,-21-2,322 5,-235-7,-86 1,0-1,-1 1,1 0,-1 1,10 1,-15-2,1 0,0 1,-1-1,1 0,0 0,-1 1,1-1,0 0,-1 1,1-1,0 1,-1-1,1 1,-1-1,1 1,-1-1,1 1,-1-1,1 1,-1 0,0-1,1 1,-1 0,0-1,0 1,1 0,-1-1,0 1,0 0,0 0,0-1,0 1,0 0,0-1,0 1,0 0,0 0,0-1,-1 1,1 0,0-1,-1 2,-4 10,-1-1,0 1,-1-1,0 0,-1-1,0 0,-1 0,-11 10,-6 4,-52 35,44-36,10-8,-21 19,38-28,0 1,0 0,0 1,1-1,0 1,-7 14,9-16,1 0,0 0,1 0,-1 0,1 1,1-1,-1 1,0 8,2-13,0 1,0-1,0 1,1-1,-1 0,1 1,0-1,-1 0,1 1,0-1,0 0,1 0,-1 0,0 0,1 0,-1 0,1 0,0 0,-1-1,1 1,0-1,0 1,0-1,0 0,0 0,3 2,18 6,0 0,0-2,29 5,16 6,-7 1,1-3,1-3,-1-3,105 4,-106-11,-61-3,1 0,-1 0,1 0,-1 0,0 0,1 0,-1 0,1 0,-1 1,0-1,1 0,-1 0,1 0,-1 0,0 1,1-1,-1 0,1 0,-1 1,0-1,0 0,1 0,-1 1,0-1,1 0,-1 1,0-1,0 0,0 1,1-1,-1 1,0-1,0 0,0 1,0-1,0 1,0-1,0 1,0-1,0 0,0 1,0-1,0 1,0-1,0 1,0-1,0 0,0 1,-1-1,1 0,0 1,0-1,0 1,-1-1,-19 22,16-18,-40 35,-95 64,-62 18,56-51,95-48,-66 38,114-58,-1-1,1 1,0-1,0 1,0 0,0 0,0 0,0 0,0 0,1 0,-3 4,4-6,0 1,0-1,0 1,0-1,0 1,0-1,0 0,0 1,0-1,0 1,0-1,0 1,0-1,0 0,0 1,0-1,0 1,0-1,1 1,-1-1,0 0,0 1,1-1,-1 0,0 1,1-1,0 1,1 0,-1 0,1 0,-1 0,0-1,1 1,0-1,-1 1,1-1,-1 0,3 1,36 2,74-5,-43 0,-25 2,0-2,0-2,83-18,-33 5,-96 17,0 0,0 0,0 0,0 0,-1 0,1 0,0 0,0 0,0-1,0 1,0 0,0 0,0 0,0 0,-1 0,1 0,0 0,0 0,0 0,0 0,0-1,0 1,0 0,0 0,0 0,0 0,0 0,0 0,0 0,0-1,0 1,0 0,0 0,0 0,0 0,0 0,0 0,0 0,0-1,0 1,0 0,0 0,0 0,0 0,0 0,0 0,0 0,0-1,0 1,0 0,0 0,1 0,-1 0,0 0,0 0,0 0,-15-4,-54-5,-97 2,13 1,104 3,3 0,-49-9,82 9,0 0,1 0,-1-1,0-1,1 0,0-1,1-1,-16-10,22 13,0 0,1-1,0 0,-1 0,2 0,-1 0,1-1,-1 1,1-1,1 0,-1 0,1 0,0 0,-1-8,-1-10,1 0,0-34,2 44,2-21,2-1,1 1,1 0,19-63,2-13,-18 60,-8 52,0-1,0 0,0 0,0 0,0 0,1 0,-1 0,0 0,0 1,0-1,0 0,0 0,0 0,0 0,0 0,0 0,0 0,1 0,-1 0,0 0,0 0,0 0,0 0,0 0,0 0,0 0,1 0,-1 0,0 0,0 0,0 0,0 0,0 0,0 0,1 0,-1 0,0 0,0 0,0 0,0 0,0 0,0 0,0 0,0 0,1 0,-1 0,0 0,0 0,0 0,0-1,0 1,0 0,0 0,4 16,4 58,-3 103,-2-30,15 379,-17-504,1-1,0 1,12 41,-9-50,-1-1,2 1,0-1,0 0,1-1,1 0,12 16,-14-20,0 1,0 0,-1 0,-1 0,1 1,-1-1,-1 1,0 0,0 0,0 0,-1 1,-1-1,0 0,0 1,0-1,-2 1,0 13,0-21,1 0,0 0,0 0,-1 0,1-1,-1 1,0 0,1 0,-1 0,0-1,0 1,0 0,0-1,0 1,-1-1,1 0,0 1,-2 0,-1 0,1 0,-1 0,1 0,-1-1,0 0,-5 2,6-3,0 1,0-1,0 1,0 0,1 0,-1 0,0 0,1 1,-1-1,1 1,0-1,-1 1,1 0,0 0,0 0,0 0,0 0,-1 3,-1 2,2 0,-1 0,1 0,0 0,0 0,1 1,-1 7,0 56,2-49,4 831,-1-789,16 92,3 46,-6 47,-9-157,-3-51,2-1,2 0,1 0,23 61,-22-80,0 1,2-1,15 19,16 30,-31-47,-2-3,1 1,0-2,2 0,0 0,21 22,-17-26,0-1,0-1,1 0,1-1,0-1,0-1,1-1,0 0,1-2,0 0,0-1,1-1,0-2,-1 0,1-1,39-1,-51-1,1 0,-1 1,0 1,0-1,0 2,0-1,12 6,-3 1,-1 0,29 19,-38-23,0-1,0 0,0-1,1 0,0-1,-1 0,1 0,0-1,0 0,16-1,19 2,135 17,434 24,-601-43,0 0,0-1,0-1,0 0,-1-1,24-8,-30 9,-1-1,1 0,-1 0,1-1,-1 0,0 0,-1 0,1 0,-1-1,0 0,0 1,0-2,0 1,-1 0,5-11,2-6,1 1,1 0,27-36,-30 45,1 2,0-1,1 1,0 1,1 0,-1 1,23-12,-13 11,-12 5,0 0,0 0,0-1,12-9,-20 13,0 0,1 0,-1 0,0 0,0 0,0-1,0 1,0 0,0 0,0-1,0 1,-1-1,1 1,-1-1,1 1,-1-1,1 1,-1-1,0 0,0 1,0-1,1 1,-2-1,1 0,0 1,0-1,0 1,-1-1,1 1,-1-1,1 1,-1-1,-1-2,-14-19,0 0,-35-37,6 9,19 19,-132-181,69 61,7-3,-88-236,97 183,-70-333,130 478,-34-147,35 170,-1 0,-2 1,-22-39,-29-39,-31-61,66 121,-3 2,-2 1,-44-49,-11-18,-183-243,269 357,1 2,2 1,-1 0,0 1,-1-1,1 1,-6-5,8 8,1-1,-1 1,0-1,1 1,-1 0,0-1,1 1,-1 0,0 0,0 0,1 0,-1-1,0 1,0 0,0 0,1 0,-1 0,0 1,0-1,1 0,-1 0,0 0,0 1,1-1,-1 0,0 1,1-1,-1 0,0 1,1-1,-1 1,0-1,1 1,-1 0,1-1,-1 1,1-1,0 1,-1 0,1-1,-1 2,-7 13,1 1,1 0,0 0,1 0,-4 21,1-3,-2 5,-57 190,52-184,-3-2,-2 0,-27 44,-91 127,119-191,14-18,1-1,0 1,0 1,0-1,1 0,-3 8,5-13,1 1,0 0,0-1,-1 1,1 0,0-1,0 1,0 0,0-1,0 1,0 0,0-1,0 1,0 0,0-1,1 1,-1 0,0-1,0 1,1 0,-1-1,0 1,1 0,-1-1,0 1,1-1,0 2,1-1,-1 0,1 0,0-1,-1 1,1 0,0 0,0-1,-1 1,1-1,3 1,2-1,1 1,-1-1,1-1,9-1,-4 0,-1-1,1 0,-1-1,0-1,0 0,0-1,0 0,-1 0,0-1,-1-1,1 0,-2 0,1-1,15-19,-18 18,-2 2,1 0,0 0,1 0,8-8,-14 15,0 1,0-1,-1 0,1 0,0 1,0-1,0 1,0-1,0 0,0 1,0 0,0-1,0 1,0 0,0-1,0 1,0 0,0 0,1 0,-1 0,0 0,0 0,0 0,0 0,0 1,0-1,0 0,0 1,0-1,0 0,0 1,0 0,0-1,0 1,0-1,0 1,0 0,-1 0,1-1,0 1,-1 0,1 0,0 0,-1 0,1 0,0 2,5 13,0 0,-1 1,-1-1,0 1,-2 0,2 22,13 444,-40 4,7-256,-17 466,35-674,-2-23,0 0,0 0,0 0,0 0,0 0,0 1,0-1,1 0,-1 0,0 0,0 0,0 0,0 0,0 0,0 0,0 0,0 0,1 0,-1 0,0 0,0 0,0 0,0 0,0 0,0 0,1 0,-1 0,0 0,0 0,0 0,0 0,0 0,0 0,1 0,-1 0,0 0,0 0,0 0,0 0,0 0,0 0,0 0,0 0,0-1,1 1,-1 0,0 0,0 0,0 0,0 0,0 0,0 0,0-1,0 1,0 0,0 0,0 0,0 0,0 0,0 0,0-1,0 1,0 0,0 0,0 0,15-43,12-64,-4-1,9-130,-5-232,-26 81,-78-627,72 984,4 26,5 27,139 898,-89 344,-54-1244,0-13,0 0,0 0,0 0,-1 0,1-1,-2 1,1 0,-3 8,4-14,-1 1,1-1,0 1,-1-1,1 0,0 1,-1-1,1 1,-1-1,1 0,0 1,-1-1,1 0,-1 0,1 1,-1-1,1 0,-1 0,1 0,-1 0,1 0,-1 0,1 1,-1-1,0 0,1 0,-1-1,1 1,-1 0,1 0,-1 0,1 0,-1 0,1-1,-1 1,1 0,-1 0,1-1,0 1,-1 0,1-1,-1 0,-20-19,2-7,0 0,2-2,-18-39,31 60,-146-310,-146-444,289 740,-2-5,0 0,2 0,-7-50,16 58,-2 19,0 0,0-1,0 1,0 0,0-1,1 1,-1 0,0-1,0 1,0 0,0 0,1-1,-1 1,0 0,0 0,0 0,1-1,-1 1,0 0,1 0,-1 0,0 0,0 0,1-1,-1 1,0 0,1 0,1 1,-1-1,0 1,1-1,-1 1,0 0,1 0,-1 0,0 0,0 0,0 0,1 0,-1 0,0 0,-1 1,1-1,1 3,20 33,-2 0,-1 2,-2 1,13 46,-24-66,106 378,-31 9,-68-318,-7-44,17 63,-20-100,0-11,-1-17,-1 17,18-695,-50 29,-33-1,56 583,10 50,-2 37,0 0,0-1,0 1,0 0,0-1,0 1,0 0,0-1,0 1,1 0,-1 0,0-1,0 1,0 0,0 0,1-1,-1 1,0 0,0 0,1-1,-1 1,0 0,0 0,1 0,-1 0,0-1,0 1,1 0,-1 0,0 0,1 0,-1 0,1 0,0 0,0 1,0 0,0 0,0-1,0 1,0 0,0 0,0 0,0 0,0 0,0 0,-1 0,2 3,20 38,-3 1,26 80,-40-108,60 196,61 347,-15 233,-54-348,-52-408,1 16,2 0,28 93,-35-142,-1-1,1 1,-1 0,1 0,0-1,0 1,0 0,0-1,0 1,0-1,0 1,0-1,0 0,1 1,-1-1,1 0,-1 0,3 1,-4-2,1 0,-1 0,1 0,-1 0,1 0,-1 0,1 0,-1 0,1 0,-1-1,0 1,1 0,-1 0,1-1,-1 1,0 0,1-1,-1 1,0 0,1-1,-1 1,0 0,1-1,-1 1,0-1,10-26,-3-22,2-91,-8 120,-12-1001,-85 112,69 750,17 122,3 25,7 12,-1 0,1 0,-1 1,1-1,0 1,-1-1,1 0,0 1,0-1,-1 1,1-1,0 1,0-1,0 1,-1-1,1 1,0-1,0 1,0-1,0 1,0-1,0 2,-3 32,5 98,87 796,-43-669,152 485,-191-726,-7-18,0 0,0 0,0 0,0 0,0 0,0-1,0 1,0 0,0 0,0 0,0 0,0 0,0 0,0 0,0 0,0 0,0 0,0 0,1-1,-1 1,0 0,0 0,0 0,0 0,0 0,0 0,0 0,0 0,0 0,0 0,0 0,0 0,1 0,-1 0,0 0,0 0,0 0,0 0,0 0,0 0,0 0,0 0,0 0,0 0,1 0,-1 0,0 0,0 0,0 0,0 0,0 0,0 0,0 0,0 0,0 0,0 0,0 1,0-1,0 0,1 0,-1 0,0 0,0 0,0 0,0 0,0 0,0 0,0 0,0 0,1-34,-5-252,1-250,3 527,1-1,-1 0,5-16,-5 25,0 0,0 0,0 1,0-1,0 0,1 1,-1-1,0 1,0-1,1 0,-1 1,0-1,1 1,-1-1,1 0,-1 1,0-1,1 1,0 0,-1-1,1 1,-1-1,1 1,-1 0,1-1,0 1,-1 0,1 0,0-1,-1 1,1 0,0 0,-1 0,1 0,0 0,-1 0,1 0,0 0,-1 0,1 0,0 0,-1 1,1-1,0 0,-1 0,1 1,-1-1,1 0,0 1,-1-1,1 1,4 3,-1 0,0 0,0 1,0-1,5 8,13 26,-1 2,-1 0,24 75,78 308,-29 16,-15-63,-72-349,-4-13,1-1,1 1,10 24,-14-38,0 1,0-1,0 0,0 1,0-1,0 1,0-1,1 1,-1-1,0 0,0 1,0-1,1 1,-1-1,0 0,1 1,-1-1,0 0,1 0,-1 1,0-1,1 0,-1 0,1 1,-1-1,0 0,1 0,-1 0,1 0,-1 1,1-1,-1 0,0 0,1 0,-1 0,1 0,-1 0,1 0,-1-1,1 1,-1 0,0 0,1 0,-1 0,1 0,-1-1,1 1,-1 0,0 0,1-1,13-23,-5-2,-2 0,0 0,-2 0,2-37,-5 54,31-599,-60 0,26 595,-25-197,26 208,0-1,-1 0,0 0,1 1,-1-1,0 0,0 1,-1-1,-2-4,4 7,0 0,0 0,-1 0,1 0,0 0,0 0,0 0,-1 0,1 0,0 0,0 1,0-1,-1 0,1 0,0 0,0 0,0 0,-1 0,1 1,0-1,0 0,0 0,0 0,0 1,0-1,-1 0,1 0,0 0,0 1,0-1,0 0,0 0,0 0,0 1,-6 21,-11 77,-3 107,8 110,11-283,-1 50,9 508,-5-579,-1-5,0 1,-1-1,0 1,0-1,-2 11,2-16,-1 0,1 0,-1-1,0 1,1-1,-1 1,0-1,0 1,0-1,0 1,0-1,0 0,-1 1,1-1,0 0,-1 0,1 0,-1 0,1 0,-1 0,1-1,-1 1,0 0,1-1,-1 1,0-1,-2 1,-9 0,1 0,0-1,-1-1,1 1,0-2,-1 0,1 0,0-1,-13-6,0 0,1-2,0 0,-26-18,-82-43,11 5,104 55,14 9,-1 0,0 0,0 1,0-1,0 1,0 0,0 0,0 0,-1 0,1 1,-1 0,-4-1,8 2,0 1,0-1,1 1,-1-1,0 0,0 1,1-1,-1 1,0 0,1-1,-1 1,0 0,1-1,-1 1,1 0,-1-1,1 1,0 0,-1 0,1 0,0-1,-1 1,1 0,0 0,0 0,0 0,0 0,0 0,0-1,0 1,0 0,0 0,1 1,-1 2,0-1,1 0,-1 0,1 1,0-1,0 0,0 0,2 4,0-4,0 1,0-1,1 0,-1 0,1 0,-1 0,1-1,0 0,0 1,1-1,-1-1,0 1,0-1,8 2,10 2,38 2,-43-5,194 26,65 7,-106-30,-96-5,85 12,-133-8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3:27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0:57:26.410"/>
    </inkml:context>
    <inkml:brush xml:id="br0">
      <inkml:brushProperty name="width" value="0.05" units="cm"/>
      <inkml:brushProperty name="height" value="0.05" units="cm"/>
      <inkml:brushProperty name="color" value="#0A93F0"/>
    </inkml:brush>
  </inkml:definitions>
  <inkml:trace contextRef="#ctx0" brushRef="#br0">1 0 24575,'1'0'0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3:56.3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1449 0,'-36'1,"1"2,-1 1,1 2,0 1,-45 16,-259 95,188-64,120-43,-1-1,1 2,1 1,0 1,-43 27,71-39,-1 0,1 0,0 0,0 0,0 0,0 0,0 1,1-1,-1 1,1-1,-1 1,1 0,0 0,0-1,0 5,0-1,0-1,1 1,-1 0,1-1,1 1,-1 0,3 8,1 1,0-1,1 1,1-1,14 26,42 56,82 99,-79-110,90 106,36 48,-170-207,-2 0,-1 2,-1 0,-2 1,-2 1,-1 0,8 40,-8-12,-2 0,-4 0,-1 88,-5-127,-2 0,0 1,-2-1,0 0,-2-1,-1 1,-17 42,21-62,2-3,-1 1,1 0,0-1,0 1,0 0,0 0,0 0,0 5,1-7,0 0,0 0,1 0,-1 0,1 0,-1 0,1 0,-1 0,1 0,-1 0,1 0,0 0,-1-1,1 1,0 0,0-1,0 1,0 0,0-1,-1 1,1-1,0 1,0-1,0 0,0 1,0-1,1 0,-1 0,0 0,1 0,18 4,0-2,37 0,-26-1,184 11,263 49,213 84,-166-43,-318-65,-193-35,0 1,0 1,-1 0,0 1,0 0,0 1,-1 0,1 1,-2 0,22 18,-24-18,1-1,-1 0,1-1,0 0,11 4,7 4,74 31,152 43,-199-70,-37-11,0 1,-1 0,29 17,-36-18,-1 1,0 0,0 0,0 1,-1 0,-1 1,9 11,-14-17,0 0,-1-1,1 1,1-1,-1 0,0 0,0 0,1 0,-1 0,1 0,0-1,-1 1,1-1,0 1,0-1,0 0,0 0,0-1,0 1,0-1,0 1,0-1,1 0,-1 0,0 0,0-1,0 1,0-1,0 0,0 0,0 0,0 0,3-2,8-4,0-2,-1 1,0-2,-1 0,14-14,-19 18,43-44,-2-1,-3-3,-1-2,-4-2,50-91,133-330,-196 414,129-343,-144 366,7-51,-16 72,-1-1,0 1,-2-1,-3-29,2 47,0-1,0 1,-1 0,0 0,1 0,-1 0,0 0,-1 1,1-1,-1 1,0-1,1 1,-1 0,-1 0,1 0,0 0,-1 1,0 0,1-1,-1 1,0 0,-4-1,-12-4,1 0,-1 1,-28-4,35 8,-388-50,99 18,29-15,2-12,3-12,4-11,-266-124,405 152,-275-121,199 99,-107-50,140 57,120 54,0-2,2-3,-81-51,125 72,1 0,0 0,-1 0,1 0,-1 0,0 0,1 1,-1-1,0 0,1 1,-1 0,0-1,-2 1,3 0,0 0,0 1,0-1,0 1,1-1,-1 1,0 0,0-1,1 1,-1 0,0-1,1 1,-1 0,0 0,1 0,-1-1,1 1,0 0,-1 0,1 0,0 0,-1 0,1 0,0 0,0 0,0 2,-2 8,1 1,1 0,-1 0,2-1,0 1,0 0,1-1,1 1,0-1,5 14,0-4,1-1,1 0,0 0,23 29,-10-20,1-2,1 0,2-1,0-2,34 22,3-3,95 48,-78-52,2-4,164 45,182 15,-274-65,-109-19,-32-3,-14-8,0 0,0 1,0-1,0 0,0 0,0 1,0-1,-1 0,1 0,0 1,0-1,0 0,0 0,0 1,0-1,0 0,-1 0,1 0,0 1,0-1,0 0,-1 0,1 0,0 0,0 1,0-1,-1 0,1 0,0 0,0 0,-1 0,1 0,0 0,-40 11,-36 3,-152 6,166-16,-288 11,-522-19,618-13,-359-69,560 76,1-2,0-2,-61-26,107 38,1-1,0 0,0 0,0 0,0 0,0-1,-6-6,10 9,1 1,-1-1,1 1,-1-1,1 0,-1 1,1-1,-1 0,1 0,0 1,-1-1,1 0,0 0,0 1,0-1,0 0,-1 0,1 0,0 1,0-1,0 0,1 0,-1 0,0 1,0-1,0 0,0 0,1 1,-1-1,0 0,1 0,-1 1,1-1,-1 0,1 1,-1-1,1 1,-1-1,2 0,1-1,1-1,-1 1,1 0,0 0,0 1,6-3,20-3,0 1,1 1,53-1,-78 6,146-6,-1 7,1 7,164 29,381 122,-13 49,-633-191,189 66,-187-62,0 3,67 42,-117-64,0-1,0 1,-1 0,1 1,0-1,-1 0,1 1,-1-1,0 1,0 0,0 0,0 0,-1 0,1 0,1 4,-3-5,0 1,0-1,1 0,-2 1,1-1,0 1,0-1,-1 1,1-1,-1 0,0 1,0-1,0 0,0 1,0-1,0 0,-1 0,1 0,-1 0,1 0,-3 2,-3 2,0 1,-1-1,1 0,-1-1,0 0,0 0,-1-1,0 0,-15 5,-3-1,-1-1,-30 3,-275 14,-4-27,257 2,59-1,29-2,44-5,406-14,-362 21,625 0,-2 39,-336 5,-283-24,-98-17,1-1,0 1,-1 0,1 0,-1 0,1 0,-1 0,0 1,4 1,-6-2,0-1,0 0,0 0,0 1,0-1,0 0,0 1,0-1,0 0,0 1,0-1,0 0,0 0,0 1,0-1,0 0,0 1,0-1,0 0,0 0,0 1,-1-1,1 0,0 0,0 1,0-1,0 0,-1 0,1 1,0-1,0 0,-1 0,1 0,0 0,0 1,-1-1,1 0,0 0,0 0,-1 0,1 0,0 0,-1 0,1 0,0 0,-13 4,1 0,-1-2,-16 3,-154 10,-119-3,-99-4,-694-3,6-47,825 18,97 2,160 21,1 0,0 0,0 0,0-1,0 0,0 0,-11-6,17 7,0 1,0 0,0-1,0 1,0 0,0-1,0 1,0 0,0-1,0 1,1 0,-1 0,0-1,0 1,0 0,0-1,1 1,-1 0,0 0,0-1,1 1,-1 0,0 0,0 0,1-1,-1 1,0 0,1 0,-1 0,0 0,0 0,1 0,-1 0,0-1,1 1,-1 0,0 0,1 0,-1 0,0 0,1 1,43-8,130-3,94 6,65 6,2150 150,-2259-126,-189-22,7 0,0 2,-1 2,47 16,-85-24,-1 1,1 0,-1 0,1 1,-1-1,0 1,0-1,3 3,-4-4,-1 1,0-1,0 0,1 1,-1-1,0 1,0-1,1 0,-1 1,0-1,0 1,0-1,0 0,0 1,0-1,1 1,-1-1,0 1,0-1,0 1,-1-1,1 0,0 1,0-1,0 1,0-1,0 1,0-1,-1 0,1 1,-3 2,0 0,0-1,0 1,0-1,-1 0,1 0,0 0,-1 0,-7 2,-44 14,0-2,-68 11,114-26,-2391 321,2362-320,18-1,1 0,-1 2,1 0,-25 7,36-4,13-1,10 1,0-1,0 0,1-1,0-1,25 2,4 2,228 36,603 102,-594-96,285 54,-515-93,67 22,-94-18,-25-14,1 0,-1 0,0 1,1-1,-1 0,0 1,0-1,1 0,-1 1,0-1,0 1,0-1,1 0,-1 1,0-1,0 1,0-1,0 0,0 1,0-1,0 1,0-1,0 1,0-1,0 0,0 1,0-1,0 1,-1-1,1 1,0-1,0 0,0 1,-1-1,1 0,0 1,0-1,-1 0,1 1,0-1,-1 0,1 1,0-1,-1 0,1 0,-1 1,-3 2,6-5,11-5,-3 2,0 0,0 0,0-1,-1 0,0 0,0-1,-1 0,0-1,9-10,61-85,-61 79,22-36,39-78,22-71,-28 56,31-54,-80 169,-12 29,-3 12,-7-1,0 0,0 0,-1 0,1 0,0 0,-1 0,1 0,-1 0,0 4,1 26,-2-1,-1 0,-8 37,3-14,-49 404,55-452,0 2,0 1,0 0,2 14,-1-22,-1 0,1 0,0 0,0 0,1 0,-1-1,0 1,0 0,0 0,1 0,-1 0,0 0,1-1,-1 1,0 0,1 0,-1-1,1 1,0 0,-1-1,1 1,-1 0,1-1,0 1,0-1,-1 1,1-1,0 1,0-1,0 0,-1 1,1-1,0 0,0 0,0 1,0-1,0 0,0 0,-1 0,1 0,0 0,0 0,0-1,0 1,0 0,1-1,8-4,0 0,-1-1,1 0,-1-1,0 0,-1 0,15-16,-15 15,73-81,123-172,-191 241,-14 19,-4 4,-25 25,-39 54,51-59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4:13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710 49,'8'0,"0"1,0 0,0 1,0 0,-1 0,1 1,0-1,-1 2,0-1,0 1,0 0,0 1,0-1,-1 1,0 1,0-1,7 9,4 7,0 2,-1 0,20 38,-24-43,1 0,1-1,0-1,1 0,29 23,12 12,-24-19,2-2,1 0,1-3,2-1,58 30,233 88,-279-128,0-2,59 8,-32-7,420 78,-461-89,0-1,42-3,31 1,-100 0,0 0,0 1,0-1,-1 2,16 5,-19-6,-1 0,0 1,0-1,1 1,-2 0,1 1,0-1,-1 0,1 1,-1 0,0 0,3 5,19 40,-1 1,20 64,-12-30,6 17,-5 1,-5 1,29 202,-24-94,-32-203,-1 0,0 0,0-1,0 1,-1 0,0 0,-1 0,0 0,0-1,-1 1,-4 8,3-5,0 1,0 0,-2 19,-5 40,5-38,-2 61,9-66,0-21,0 0,-1 0,0 0,0 0,0 0,-1 0,0-1,0 1,-4 9,4-15,1 0,-1 0,0 0,0-1,0 1,0 0,0 0,0-1,0 1,0 0,-1-1,1 1,0-1,0 1,-1-1,1 0,0 0,0 1,-1-1,1 0,0 0,0 0,-1 0,1-1,0 1,-1 0,1 0,0-1,0 1,0-1,-2 0,-7-3,1 0,-17-11,20 12,-144-88,-238-128,277 165,-191-80,258 118,1-3,1-2,-49-31,-81-40,18 12,67 27,-146-83,102 75,47 23,71 32,-34-16,2-2,-46-31,36 16,-113-86,107 72,2-3,-88-108,115 121,1-2,2 0,2-2,2-2,-20-55,-47-138,87 229,1 0,0 0,1-1,0 1,1-1,1 0,0 0,1 0,1 0,0 0,1 0,0 1,1-1,0 1,1-1,1 1,0 0,1 1,0-1,1 1,0 0,1 1,11-13,-14 19,-1 0,1 1,0 0,0 0,0 0,1 1,0-1,-1 1,1 1,0-1,0 1,0 0,9-2,4 2,-1 0,0 1,25 2,-10 0,254 1,-282-2,0 1,0-1,0 1,0 1,0-1,0 1,0-1,0 1,0 1,-1-1,1 1,-1-1,0 1,0 1,0-1,0 1,0-1,-1 1,1 0,-1 0,0 0,0 1,-1-1,3 6,4 10,0 2,-2-1,0 1,4 23,6 52,8 148,-14-118,-7-99,-3-22,1-1,-2 1,1 0,0 0,-1-1,0 1,-1 0,1 0,-2 6,1-11,1 0,-1 1,0-1,1 0,-1 0,0 0,0 0,0-1,1 1,-1 0,0 0,0 0,0-1,0 1,-1-1,1 1,0 0,0-1,0 0,0 1,0-1,-1 0,1 0,0 1,-2-1,-33-3,18-1,0-1,1 0,0-2,0 0,1-1,-1 0,2-1,-1-1,1-1,1 0,-18-18,31 28,0 1,1-1,-1 1,0-1,1 1,-1-1,0 0,1 1,-1-1,1 0,-1 0,1 1,0-1,-1 0,1 0,0 0,-1 1,1-1,0 0,0 0,0 0,0 0,0 0,0-1,0 2,1-1,-1 0,1 1,0-1,-1 1,1-1,0 1,0-1,-1 1,1 0,0-1,0 1,-1 0,1 0,0-1,0 1,0 0,0 0,1 0,5 0,1 0,-1 0,0 1,0 0,8 2,13 7,0 0,44 25,51 37,-73-41,143 88,98 57,365 190,-528-296,48 16,-90-46,-67-30,-1 1,30 24,-34-24,0 0,1-1,0-1,30 14,-43-22,0 0,0-1,0 1,0 0,0-1,0 1,0-1,1 0,-1 0,0 0,0 0,0 0,0 0,1-1,-1 1,0-1,0 1,0-1,0 0,3-1,-3 0,0 0,0 0,0-1,0 1,0 0,0-1,0 0,-1 1,1-1,-1 0,0 0,0 1,0-1,1-5,2-9,0 0,-2 0,0-1,-1 1,0-1,-2 1,0-1,-6-28,1 19,-2 0,-1 1,0 0,-25-43,31 62,8 12,7 13,-7-6,14 42,-18-49,0 1,0-1,0 0,0 0,-1 0,0 1,0-1,-1 7,1-10,-1-1,1 1,0 0,-1-1,0 1,1-1,-1 1,0-1,0 1,0-1,0 0,0 1,0-1,0 0,0 0,0 0,-1 0,1 0,0 0,-1 0,-1 1,0-1,0 0,-1-1,1 1,0-1,0 1,0-1,-1 0,1 0,0 0,-5-1,-4-2,1 0,-1 0,0-1,-17-9,-21-14,1-3,-66-54,3 3,97 68,24 15,30 15,363 156,-358-156,-25-10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4:26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0,'0'1,"0"-1,1 1,-1 0,0-1,0 1,1 0,-1-1,0 1,1-1,-1 1,1-1,-1 1,1-1,-1 1,1-1,-1 1,1-1,-1 0,1 1,0-1,-1 0,1 1,-1-1,1 0,0 0,-1 0,1 1,1-1,24 3,-21-2,322 5,-235-7,-86 1,0-1,-1 1,1 0,-1 1,10 1,-15-2,1 0,0 1,-1-1,1 0,0 0,-1 1,1-1,0 0,-1 1,1-1,0 1,-1-1,1 1,-1-1,1 1,-1-1,1 1,-1-1,1 1,-1 0,0-1,1 1,-1 0,0-1,0 1,1 0,-1-1,0 1,0 0,0 0,0-1,0 1,0 0,0-1,0 1,0 0,0 0,0-1,-1 1,1 0,0-1,-1 2,-4 10,-1-1,0 1,-1-1,0 0,-1-1,0 0,-1 0,-11 10,-6 4,-52 35,44-36,10-8,-21 19,38-28,0 1,0 0,0 1,1-1,0 1,-7 14,9-16,1 0,0 0,1 0,-1 0,1 1,1-1,-1 1,0 8,2-13,0 1,0-1,0 1,1-1,-1 0,1 1,0-1,-1 0,1 1,0-1,0 0,1 0,-1 0,0 0,1 0,-1 0,1 0,0 0,-1-1,1 1,0-1,0 1,0-1,0 0,0 0,3 2,18 6,0 0,0-2,29 5,16 6,-7 1,1-3,1-3,-1-3,105 4,-106-11,-61-3,1 0,-1 0,1 0,-1 0,0 0,1 0,-1 0,1 0,-1 1,0-1,1 0,-1 0,1 0,-1 0,0 1,1-1,-1 0,1 0,-1 1,0-1,0 0,1 0,-1 1,0-1,1 0,-1 1,0-1,0 0,0 1,1-1,-1 1,0-1,0 0,0 1,0-1,0 1,0-1,0 1,0-1,0 0,0 1,0-1,0 1,0-1,0 1,0-1,0 0,0 1,-1-1,1 0,0 1,0-1,0 1,-1-1,-19 22,16-18,-40 35,-95 64,-62 18,56-51,95-48,-66 38,114-58,-1-1,1 1,0-1,0 1,0 0,0 0,0 0,0 0,0 0,1 0,-3 4,4-6,0 1,0-1,0 1,0-1,0 1,0-1,0 0,0 1,0-1,0 1,0-1,0 1,0-1,0 0,0 1,0-1,0 1,0-1,1 1,-1-1,0 0,0 1,1-1,-1 0,0 1,1-1,0 1,1 0,-1 0,1 0,-1 0,0-1,1 1,0-1,-1 1,1-1,-1 0,3 1,36 2,74-5,-43 0,-25 2,0-2,0-2,83-18,-33 5,-96 17,0 0,0 0,0 0,0 0,-1 0,1 0,0 0,0 0,0-1,0 1,0 0,0 0,0 0,0 0,-1 0,1 0,0 0,0 0,0 0,0 0,0-1,0 1,0 0,0 0,0 0,0 0,0 0,0 0,0 0,0-1,0 1,0 0,0 0,0 0,0 0,0 0,0 0,0 0,0-1,0 1,0 0,0 0,0 0,0 0,0 0,0 0,0 0,0-1,0 1,0 0,0 0,1 0,-1 0,0 0,0 0,0 0,-15-4,-54-5,-97 2,13 1,104 3,3 0,-49-9,82 9,0 0,1 0,-1-1,0-1,1 0,0-1,1-1,-16-10,22 13,0 0,1-1,0 0,-1 0,2 0,-1 0,1-1,-1 1,1-1,1 0,-1 0,1 0,0 0,-1-8,-1-10,1 0,0-34,2 44,2-21,2-1,1 1,1 0,19-63,2-13,-18 60,-8 52,0-1,0 0,0 0,0 0,0 0,1 0,-1 0,0 0,0 1,0-1,0 0,0 0,0 0,0 0,0 0,0 0,0 0,1 0,-1 0,0 0,0 0,0 0,0 0,0 0,0 0,0 0,1 0,-1 0,0 0,0 0,0 0,0 0,0 0,0 0,1 0,-1 0,0 0,0 0,0 0,0 0,0 0,0 0,0 0,0 0,1 0,-1 0,0 0,0 0,0 0,0-1,0 1,0 0,0 0,4 16,4 58,-3 103,-2-30,15 379,-17-504,1-1,0 1,12 41,-9-50,-1-1,2 1,0-1,0 0,1-1,1 0,12 16,-14-20,0 1,0 0,-1 0,-1 0,1 1,-1-1,-1 1,0 0,0 0,0 0,-1 1,-1-1,0 0,0 1,0-1,-2 1,0 13,0-21,1 0,0 0,0 0,-1 0,1-1,-1 1,0 0,1 0,-1 0,0-1,0 1,0 0,0-1,0 1,-1-1,1 0,0 1,-2 0,-1 0,1 0,-1 0,1 0,-1-1,0 0,-5 2,6-3,0 1,0-1,0 1,0 0,1 0,-1 0,0 0,1 1,-1-1,1 1,0-1,-1 1,1 0,0 0,0 0,0 0,0 0,-1 3,-1 2,2 0,-1 0,1 0,0 0,0 0,1 1,-1 7,0 56,2-49,4 831,-1-789,16 92,3 46,-6 47,-9-157,-3-51,2-1,2 0,1 0,23 61,-22-80,0 1,2-1,15 19,16 30,-31-47,-2-3,1 1,0-2,2 0,0 0,21 22,-17-26,0-1,0-1,1 0,1-1,0-1,0-1,1-1,0 0,1-2,0 0,0-1,1-1,0-2,-1 0,1-1,39-1,-51-1,1 0,-1 1,0 1,0-1,0 2,0-1,12 6,-3 1,-1 0,29 19,-38-23,0-1,0 0,0-1,1 0,0-1,-1 0,1 0,0-1,0 0,16-1,19 2,135 17,434 24,-601-43,0 0,0-1,0-1,0 0,-1-1,24-8,-30 9,-1-1,1 0,-1 0,1-1,-1 0,0 0,-1 0,1 0,-1-1,0 0,0 1,0-2,0 1,-1 0,5-11,2-6,1 1,1 0,27-36,-30 45,1 2,0-1,1 1,0 1,1 0,-1 1,23-12,-13 11,-12 5,0 0,0 0,0-1,12-9,-20 13,0 0,1 0,-1 0,0 0,0 0,0-1,0 1,0 0,0 0,0-1,0 1,-1-1,1 1,-1-1,1 1,-1-1,1 1,-1-1,0 0,0 1,0-1,1 1,-2-1,1 0,0 1,0-1,0 1,-1-1,1 1,-1-1,1 1,-1-1,-1-2,-14-19,0 0,-35-37,6 9,19 19,-132-181,69 61,7-3,-88-236,97 183,-70-333,130 478,-34-147,35 170,-1 0,-2 1,-22-39,-29-39,-31-61,66 121,-3 2,-2 1,-44-49,-11-18,-183-243,269 357,1 2,2 1,-1 0,0 1,-1-1,1 1,-6-5,8 8,1-1,-1 1,0-1,1 1,-1 0,0-1,1 1,-1 0,0 0,0 0,1 0,-1-1,0 1,0 0,0 0,1 0,-1 0,0 1,0-1,1 0,-1 0,0 0,0 1,1-1,-1 0,0 1,1-1,-1 0,0 1,1-1,-1 1,0-1,1 1,-1 0,1-1,-1 1,1-1,0 1,-1 0,1-1,-1 2,-7 13,1 1,1 0,0 0,1 0,-4 21,1-3,-2 5,-57 190,52-184,-3-2,-2 0,-27 44,-91 127,119-191,14-18,1-1,0 1,0 1,0-1,1 0,-3 8,5-13,1 1,0 0,0-1,-1 1,1 0,0-1,0 1,0 0,0-1,0 1,0 0,0-1,0 1,0 0,0-1,1 1,-1 0,0-1,0 1,1 0,-1-1,0 1,1 0,-1-1,0 1,1-1,0 2,1-1,-1 0,1 0,0-1,-1 1,1 0,0 0,0-1,-1 1,1-1,3 1,2-1,1 1,-1-1,1-1,9-1,-4 0,-1-1,1 0,-1-1,0-1,0 0,0-1,0 0,-1 0,0-1,-1-1,1 0,-2 0,1-1,15-19,-18 18,-2 2,1 0,0 0,1 0,8-8,-14 15,0 1,0-1,-1 0,1 0,0 1,0-1,0 1,0-1,0 0,0 1,0 0,0-1,0 1,0 0,0-1,0 1,0 0,0 0,1 0,-1 0,0 0,0 0,0 0,0 0,0 1,0-1,0 0,0 1,0-1,0 0,0 1,0 0,0-1,0 1,0-1,0 1,0 0,-1 0,1-1,0 1,-1 0,1 0,0 0,-1 0,1 0,0 2,5 13,0 0,-1 1,-1-1,0 1,-2 0,2 22,13 444,-40 4,7-256,-17 466,35-674,-2-23,0 0,0 0,0 0,0 0,0 0,0 1,0-1,1 0,-1 0,0 0,0 0,0 0,0 0,0 0,0 0,0 0,0 0,1 0,-1 0,0 0,0 0,0 0,0 0,0 0,0 0,1 0,-1 0,0 0,0 0,0 0,0 0,0 0,0 0,1 0,-1 0,0 0,0 0,0 0,0 0,0 0,0 0,0 0,0 0,0-1,1 1,-1 0,0 0,0 0,0 0,0 0,0 0,0 0,0-1,0 1,0 0,0 0,0 0,0 0,0 0,0 0,0-1,0 1,0 0,0 0,0 0,15-43,12-64,-4-1,9-130,-5-232,-26 81,-78-627,72 984,4 26,5 27,139 898,-89 344,-54-1244,0-13,0 0,0 0,0 0,-1 0,1-1,-2 1,1 0,-3 8,4-14,-1 1,1-1,0 1,-1-1,1 0,0 1,-1-1,1 1,-1-1,1 0,0 1,-1-1,1 0,-1 0,1 1,-1-1,1 0,-1 0,1 0,-1 0,1 0,-1 0,1 1,-1-1,0 0,1 0,-1-1,1 1,-1 0,1 0,-1 0,1 0,-1 0,1-1,-1 1,1 0,-1 0,1-1,0 1,-1 0,1-1,-1 0,-20-19,2-7,0 0,2-2,-18-39,31 60,-146-310,-146-444,289 740,-2-5,0 0,2 0,-7-50,16 58,-2 19,0 0,0-1,0 1,0 0,0-1,1 1,-1 0,0-1,0 1,0 0,0 0,1-1,-1 1,0 0,0 0,0 0,1-1,-1 1,0 0,1 0,-1 0,0 0,0 0,1-1,-1 1,0 0,1 0,1 1,-1-1,0 1,1-1,-1 1,0 0,1 0,-1 0,0 0,0 0,0 0,1 0,-1 0,0 0,-1 1,1-1,1 3,20 33,-2 0,-1 2,-2 1,13 46,-24-66,106 378,-31 9,-68-318,-7-44,17 63,-20-100,0-11,-1-17,-1 17,18-695,-50 29,-33-1,56 583,10 50,-2 37,0 0,0-1,0 1,0 0,0-1,0 1,0 0,0-1,0 1,1 0,-1 0,0-1,0 1,0 0,0 0,1-1,-1 1,0 0,0 0,1-1,-1 1,0 0,0 0,1 0,-1 0,0-1,0 1,1 0,-1 0,0 0,1 0,-1 0,1 0,0 0,0 1,0 0,0 0,0-1,0 1,0 0,0 0,0 0,0 0,0 0,0 0,-1 0,2 3,20 38,-3 1,26 80,-40-108,60 196,61 347,-15 233,-54-348,-52-408,1 16,2 0,28 93,-35-142,-1-1,1 1,-1 0,1 0,0-1,0 1,0 0,0-1,0 1,0-1,0 1,0-1,0 0,1 1,-1-1,1 0,-1 0,3 1,-4-2,1 0,-1 0,1 0,-1 0,1 0,-1 0,1 0,-1 0,1 0,-1-1,0 1,1 0,-1 0,1-1,-1 1,0 0,1-1,-1 1,0 0,1-1,-1 1,0 0,1-1,-1 1,0-1,10-26,-3-22,2-91,-8 120,-12-1001,-85 112,69 750,17 122,3 25,7 12,-1 0,1 0,-1 1,1-1,0 1,-1-1,1 0,0 1,0-1,-1 1,1-1,0 1,0-1,0 1,-1-1,1 1,0-1,0 1,0-1,0 1,0-1,0 2,-3 32,5 98,87 796,-43-669,152 485,-191-726,-7-18,0 0,0 0,0 0,0 0,0 0,0-1,0 1,0 0,0 0,0 0,0 0,0 0,0 0,0 0,0 0,0 0,0 0,0 0,1-1,-1 1,0 0,0 0,0 0,0 0,0 0,0 0,0 0,0 0,0 0,0 0,0 0,0 0,1 0,-1 0,0 0,0 0,0 0,0 0,0 0,0 0,0 0,0 0,0 0,0 0,1 0,-1 0,0 0,0 0,0 0,0 0,0 0,0 0,0 0,0 0,0 0,0 0,0 1,0-1,0 0,1 0,-1 0,0 0,0 0,0 0,0 0,0 0,0 0,0 0,0 0,1-34,-5-252,1-250,3 527,1-1,-1 0,5-16,-5 25,0 0,0 0,0 1,0-1,0 0,1 1,-1-1,0 1,0-1,1 0,-1 1,0-1,1 1,-1-1,1 0,-1 1,0-1,1 1,0 0,-1-1,1 1,-1-1,1 1,-1 0,1-1,0 1,-1 0,1 0,0-1,-1 1,1 0,0 0,-1 0,1 0,0 0,-1 0,1 0,0 0,-1 0,1 0,0 0,-1 1,1-1,0 0,-1 0,1 1,-1-1,1 0,0 1,-1-1,1 1,4 3,-1 0,0 0,0 1,0-1,5 8,13 26,-1 2,-1 0,24 75,78 308,-29 16,-15-63,-72-349,-4-13,1-1,1 1,10 24,-14-38,0 1,0-1,0 0,0 1,0-1,0 1,0-1,1 1,-1-1,0 0,0 1,0-1,1 1,-1-1,0 0,1 1,-1-1,0 0,1 0,-1 1,0-1,1 0,-1 0,1 1,-1-1,0 0,1 0,-1 0,1 0,-1 1,1-1,-1 0,0 0,1 0,-1 0,1 0,-1 0,1 0,-1-1,1 1,-1 0,0 0,1 0,-1 0,1 0,-1-1,1 1,-1 0,0 0,1-1,13-23,-5-2,-2 0,0 0,-2 0,2-37,-5 54,31-599,-60 0,26 595,-25-197,26 208,0-1,-1 0,0 0,1 1,-1-1,0 0,0 1,-1-1,-2-4,4 7,0 0,0 0,-1 0,1 0,0 0,0 0,0 0,-1 0,1 0,0 0,0 1,0-1,-1 0,1 0,0 0,0 0,0 0,-1 0,1 1,0-1,0 0,0 0,0 0,0 1,0-1,-1 0,1 0,0 0,0 1,0-1,0 0,0 0,0 0,0 1,-6 21,-11 77,-3 107,8 110,11-283,-1 50,9 508,-5-579,-1-5,0 1,-1-1,0 1,0-1,-2 11,2-16,-1 0,1 0,-1-1,0 1,1-1,-1 1,0-1,0 1,0-1,0 1,0-1,0 0,-1 1,1-1,0 0,-1 0,1 0,-1 0,1 0,-1 0,1-1,-1 1,0 0,1-1,-1 1,0-1,-2 1,-9 0,1 0,0-1,-1-1,1 1,0-2,-1 0,1 0,0-1,-13-6,0 0,1-2,0 0,-26-18,-82-43,11 5,104 55,14 9,-1 0,0 0,0 1,0-1,0 1,0 0,0 0,0 0,-1 0,1 1,-1 0,-4-1,8 2,0 1,0-1,1 1,-1-1,0 0,0 1,1-1,-1 1,0 0,1-1,-1 1,0 0,1-1,-1 1,1 0,-1-1,1 1,0 0,-1 0,1 0,0-1,-1 1,1 0,0 0,0 0,0 0,0 0,0 0,0-1,0 1,0 0,0 0,1 1,-1 2,0-1,1 0,-1 0,1 1,0-1,0 0,0 0,2 4,0-4,0 1,0-1,1 0,-1 0,1 0,-1 0,1-1,0 0,0 1,1-1,-1-1,0 1,0-1,8 2,10 2,38 2,-43-5,194 26,65 7,-106-30,-96-5,85 12,-133-8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6:30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0:57:26.861"/>
    </inkml:context>
    <inkml:brush xml:id="br0">
      <inkml:brushProperty name="width" value="0.05" units="cm"/>
      <inkml:brushProperty name="height" value="0.05" units="cm"/>
      <inkml:brushProperty name="color" value="#0A93F0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8T00:57:31.949"/>
    </inkml:context>
    <inkml:brush xml:id="br0">
      <inkml:brushProperty name="width" value="0.05" units="cm"/>
      <inkml:brushProperty name="height" value="0.05" units="cm"/>
      <inkml:brushProperty name="color" value="#0A93F0"/>
    </inkml:brush>
  </inkml:definitions>
  <inkml:trace contextRef="#ctx0" brushRef="#br0">1 76 24575,'9'-1'0,"1"-1"0,-1 0 0,1 0 0,-1-1 0,11-5 0,18-4 0,-21 7 0,0-1 0,28-13 0,-27 10 0,2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3:27.1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3:56.3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1449 0,'-36'1,"1"2,-1 1,1 2,0 1,-45 16,-259 95,188-64,120-43,-1-1,1 2,1 1,0 1,-43 27,71-39,-1 0,1 0,0 0,0 0,0 0,0 0,0 1,1-1,-1 1,1-1,-1 1,1 0,0 0,0-1,0 5,0-1,0-1,1 1,-1 0,1-1,1 1,-1 0,3 8,1 1,0-1,1 1,1-1,14 26,42 56,82 99,-79-110,90 106,36 48,-170-207,-2 0,-1 2,-1 0,-2 1,-2 1,-1 0,8 40,-8-12,-2 0,-4 0,-1 88,-5-127,-2 0,0 1,-2-1,0 0,-2-1,-1 1,-17 42,21-62,2-3,-1 1,1 0,0-1,0 1,0 0,0 0,0 0,0 5,1-7,0 0,0 0,1 0,-1 0,1 0,-1 0,1 0,-1 0,1 0,-1 0,1 0,0 0,-1-1,1 1,0 0,0-1,0 1,0 0,0-1,-1 1,1-1,0 1,0-1,0 0,0 1,0-1,1 0,-1 0,0 0,1 0,18 4,0-2,37 0,-26-1,184 11,263 49,213 84,-166-43,-318-65,-193-35,0 1,0 1,-1 0,0 1,0 0,0 1,-1 0,1 1,-2 0,22 18,-24-18,1-1,-1 0,1-1,0 0,11 4,7 4,74 31,152 43,-199-70,-37-11,0 1,-1 0,29 17,-36-18,-1 1,0 0,0 0,0 1,-1 0,-1 1,9 11,-14-17,0 0,-1-1,1 1,1-1,-1 0,0 0,0 0,1 0,-1 0,1 0,0-1,-1 1,1-1,0 1,0-1,0 0,0 0,0-1,0 1,0-1,0 1,0-1,1 0,-1 0,0 0,0-1,0 1,0-1,0 0,0 0,0 0,0 0,3-2,8-4,0-2,-1 1,0-2,-1 0,14-14,-19 18,43-44,-2-1,-3-3,-1-2,-4-2,50-91,133-330,-196 414,129-343,-144 366,7-51,-16 72,-1-1,0 1,-2-1,-3-29,2 47,0-1,0 1,-1 0,0 0,1 0,-1 0,0 0,-1 1,1-1,-1 1,0-1,1 1,-1 0,-1 0,1 0,0 0,-1 1,0 0,1-1,-1 1,0 0,-4-1,-12-4,1 0,-1 1,-28-4,35 8,-388-50,99 18,29-15,2-12,3-12,4-11,-266-124,405 152,-275-121,199 99,-107-50,140 57,120 54,0-2,2-3,-81-51,125 72,1 0,0 0,-1 0,1 0,-1 0,0 0,1 1,-1-1,0 0,1 1,-1 0,0-1,-2 1,3 0,0 0,0 1,0-1,0 1,1-1,-1 1,0 0,0-1,1 1,-1 0,0-1,1 1,-1 0,0 0,1 0,-1-1,1 1,0 0,-1 0,1 0,0 0,-1 0,1 0,0 0,0 0,0 2,-2 8,1 1,1 0,-1 0,2-1,0 1,0 0,1-1,1 1,0-1,5 14,0-4,1-1,1 0,0 0,23 29,-10-20,1-2,1 0,2-1,0-2,34 22,3-3,95 48,-78-52,2-4,164 45,182 15,-274-65,-109-19,-32-3,-14-8,0 0,0 1,0-1,0 0,0 0,0 1,0-1,-1 0,1 0,0 1,0-1,0 0,0 0,0 1,0-1,0 0,-1 0,1 0,0 1,0-1,0 0,-1 0,1 0,0 0,0 1,0-1,-1 0,1 0,0 0,0 0,-1 0,1 0,0 0,-40 11,-36 3,-152 6,166-16,-288 11,-522-19,618-13,-359-69,560 76,1-2,0-2,-61-26,107 38,1-1,0 0,0 0,0 0,0 0,0-1,-6-6,10 9,1 1,-1-1,1 1,-1-1,1 0,-1 1,1-1,-1 0,1 0,0 1,-1-1,1 0,0 0,0 1,0-1,0 0,-1 0,1 0,0 1,0-1,0 0,1 0,-1 0,0 1,0-1,0 0,0 0,1 1,-1-1,0 0,1 0,-1 1,1-1,-1 0,1 1,-1-1,1 1,-1-1,2 0,1-1,1-1,-1 1,1 0,0 0,0 1,6-3,20-3,0 1,1 1,53-1,-78 6,146-6,-1 7,1 7,164 29,381 122,-13 49,-633-191,189 66,-187-62,0 3,67 42,-117-64,0-1,0 1,-1 0,1 1,0-1,-1 0,1 1,-1-1,0 1,0 0,0 0,0 0,-1 0,1 0,1 4,-3-5,0 1,0-1,1 0,-2 1,1-1,0 1,0-1,-1 1,1-1,-1 0,0 1,0-1,0 0,0 1,0-1,0 0,-1 0,1 0,-1 0,1 0,-3 2,-3 2,0 1,-1-1,1 0,-1-1,0 0,0 0,-1-1,0 0,-15 5,-3-1,-1-1,-30 3,-275 14,-4-27,257 2,59-1,29-2,44-5,406-14,-362 21,625 0,-2 39,-336 5,-283-24,-98-17,1-1,0 1,-1 0,1 0,-1 0,1 0,-1 0,0 1,4 1,-6-2,0-1,0 0,0 0,0 1,0-1,0 0,0 1,0-1,0 0,0 1,0-1,0 0,0 0,0 1,0-1,0 0,0 1,0-1,0 0,0 0,0 1,-1-1,1 0,0 0,0 1,0-1,0 0,-1 0,1 1,0-1,0 0,-1 0,1 0,0 0,0 1,-1-1,1 0,0 0,0 0,-1 0,1 0,0 0,-1 0,1 0,0 0,-13 4,1 0,-1-2,-16 3,-154 10,-119-3,-99-4,-694-3,6-47,825 18,97 2,160 21,1 0,0 0,0 0,0-1,0 0,0 0,-11-6,17 7,0 1,0 0,0-1,0 1,0 0,0-1,0 1,0 0,0-1,0 1,1 0,-1 0,0-1,0 1,0 0,0-1,1 1,-1 0,0 0,0-1,1 1,-1 0,0 0,0 0,1-1,-1 1,0 0,1 0,-1 0,0 0,0 0,1 0,-1 0,0-1,1 1,-1 0,0 0,1 0,-1 0,0 0,1 1,43-8,130-3,94 6,65 6,2150 150,-2259-126,-189-22,7 0,0 2,-1 2,47 16,-85-24,-1 1,1 0,-1 0,1 1,-1-1,0 1,0-1,3 3,-4-4,-1 1,0-1,0 0,1 1,-1-1,0 1,0-1,1 0,-1 1,0-1,0 1,0-1,0 0,0 1,0-1,1 1,-1-1,0 1,0-1,0 1,-1-1,1 0,0 1,0-1,0 1,0-1,0 1,0-1,-1 0,1 1,-3 2,0 0,0-1,0 1,0-1,-1 0,1 0,0 0,-1 0,-7 2,-44 14,0-2,-68 11,114-26,-2391 321,2362-320,18-1,1 0,-1 2,1 0,-25 7,36-4,13-1,10 1,0-1,0 0,1-1,0-1,25 2,4 2,228 36,603 102,-594-96,285 54,-515-93,67 22,-94-18,-25-14,1 0,-1 0,0 1,1-1,-1 0,0 1,0-1,1 0,-1 1,0-1,0 1,0-1,1 0,-1 1,0-1,0 1,0-1,0 0,0 1,0-1,0 1,0-1,0 1,0-1,0 0,0 1,0-1,0 1,-1-1,1 1,0-1,0 0,0 1,-1-1,1 0,0 1,0-1,-1 0,1 1,0-1,-1 0,1 1,0-1,-1 0,1 0,-1 1,-3 2,6-5,11-5,-3 2,0 0,0 0,0-1,-1 0,0 0,0-1,-1 0,0-1,9-10,61-85,-61 79,22-36,39-78,22-71,-28 56,31-54,-80 169,-12 29,-3 12,-7-1,0 0,0 0,-1 0,1 0,0 0,-1 0,1 0,-1 0,0 4,1 26,-2-1,-1 0,-8 37,3-14,-49 404,55-452,0 2,0 1,0 0,2 14,-1-22,-1 0,1 0,0 0,0 0,1 0,-1-1,0 1,0 0,0 0,1 0,-1 0,0 0,1-1,-1 1,0 0,1 0,-1-1,1 1,0 0,-1-1,1 1,-1 0,1-1,0 1,0-1,-1 1,1-1,0 1,0-1,0 0,-1 1,1-1,0 0,0 0,0 1,0-1,0 0,0 0,-1 0,1 0,0 0,0 0,0-1,0 1,0 0,1-1,8-4,0 0,-1-1,1 0,-1-1,0 0,-1 0,15-16,-15 15,73-81,123-172,-191 241,-14 19,-4 4,-25 25,-39 54,51-59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4:13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710 49,'8'0,"0"1,0 0,0 1,0 0,-1 0,1 1,0-1,-1 2,0-1,0 1,0 0,0 1,0-1,-1 1,0 1,0-1,7 9,4 7,0 2,-1 0,20 38,-24-43,1 0,1-1,0-1,1 0,29 23,12 12,-24-19,2-2,1 0,1-3,2-1,58 30,233 88,-279-128,0-2,59 8,-32-7,420 78,-461-89,0-1,42-3,31 1,-100 0,0 0,0 1,0-1,-1 2,16 5,-19-6,-1 0,0 1,0-1,1 1,-2 0,1 1,0-1,-1 0,1 1,-1 0,0 0,3 5,19 40,-1 1,20 64,-12-30,6 17,-5 1,-5 1,29 202,-24-94,-32-203,-1 0,0 0,0-1,0 1,-1 0,0 0,-1 0,0 0,0-1,-1 1,-4 8,3-5,0 1,0 0,-2 19,-5 40,5-38,-2 61,9-66,0-21,0 0,-1 0,0 0,0 0,0 0,-1 0,0-1,0 1,-4 9,4-15,1 0,-1 0,0 0,0-1,0 1,0 0,0 0,0-1,0 1,0 0,-1-1,1 1,0-1,0 1,-1-1,1 0,0 0,0 1,-1-1,1 0,0 0,0 0,-1 0,1-1,0 1,-1 0,1 0,0-1,0 1,0-1,-2 0,-7-3,1 0,-17-11,20 12,-144-88,-238-128,277 165,-191-80,258 118,1-3,1-2,-49-31,-81-40,18 12,67 27,-146-83,102 75,47 23,71 32,-34-16,2-2,-46-31,36 16,-113-86,107 72,2-3,-88-108,115 121,1-2,2 0,2-2,2-2,-20-55,-47-138,87 229,1 0,0 0,1-1,0 1,1-1,1 0,0 0,1 0,1 0,0 0,1 0,0 1,1-1,0 1,1-1,1 1,0 0,1 1,0-1,1 1,0 0,1 1,11-13,-14 19,-1 0,1 1,0 0,0 0,0 0,1 1,0-1,-1 1,1 1,0-1,0 1,0 0,9-2,4 2,-1 0,0 1,25 2,-10 0,254 1,-282-2,0 1,0-1,0 1,0 1,0-1,0 1,0-1,0 1,0 1,-1-1,1 1,-1-1,0 1,0 1,0-1,0 1,0-1,-1 1,1 0,-1 0,0 0,0 1,-1-1,3 6,4 10,0 2,-2-1,0 1,4 23,6 52,8 148,-14-118,-7-99,-3-22,1-1,-2 1,1 0,0 0,-1-1,0 1,-1 0,1 0,-2 6,1-11,1 0,-1 1,0-1,1 0,-1 0,0 0,0 0,0-1,1 1,-1 0,0 0,0 0,0-1,0 1,-1-1,1 1,0 0,0-1,0 0,0 1,0-1,-1 0,1 0,0 1,-2-1,-33-3,18-1,0-1,1 0,0-2,0 0,1-1,-1 0,2-1,-1-1,1-1,1 0,-18-18,31 28,0 1,1-1,-1 1,0-1,1 1,-1-1,0 0,1 1,-1-1,1 0,-1 0,1 1,0-1,-1 0,1 0,0 0,-1 1,1-1,0 0,0 0,0 0,0 0,0 0,0-1,0 2,1-1,-1 0,1 1,0-1,-1 1,1-1,0 1,0-1,-1 1,1 0,0-1,0 1,-1 0,1 0,0-1,0 1,0 0,0 0,1 0,5 0,1 0,-1 0,0 1,0 0,8 2,13 7,0 0,44 25,51 37,-73-41,143 88,98 57,365 190,-528-296,48 16,-90-46,-67-30,-1 1,30 24,-34-24,0 0,1-1,0-1,30 14,-43-22,0 0,0-1,0 1,0 0,0-1,0 1,0-1,1 0,-1 0,0 0,0 0,0 0,0 0,1-1,-1 1,0-1,0 1,0-1,0 0,3-1,-3 0,0 0,0 0,0-1,0 1,0 0,0-1,0 0,-1 1,1-1,-1 0,0 0,0 1,0-1,1-5,2-9,0 0,-2 0,0-1,-1 1,0-1,-2 1,0-1,-6-28,1 19,-2 0,-1 1,0 0,-25-43,31 62,8 12,7 13,-7-6,14 42,-18-49,0 1,0-1,0 0,0 0,-1 0,0 1,0-1,-1 7,1-10,-1-1,1 1,0 0,-1-1,0 1,1-1,-1 1,0-1,0 1,0-1,0 0,0 1,0-1,0 0,0 0,0 0,-1 0,1 0,0 0,-1 0,-1 1,0-1,0 0,-1-1,1 1,0-1,0 1,0-1,-1 0,1 0,0 0,-5-1,-4-2,1 0,-1 0,0-1,-17-9,-21-14,1-3,-66-54,3 3,97 68,24 15,30 15,363 156,-358-156,-25-10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6:04:26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0,'0'1,"0"-1,1 1,-1 0,0-1,0 1,1 0,-1-1,0 1,1-1,-1 1,1-1,-1 1,1-1,-1 1,1-1,-1 1,1-1,-1 0,1 1,0-1,-1 0,1 1,-1-1,1 0,0 0,-1 0,1 1,1-1,24 3,-21-2,322 5,-235-7,-86 1,0-1,-1 1,1 0,-1 1,10 1,-15-2,1 0,0 1,-1-1,1 0,0 0,-1 1,1-1,0 0,-1 1,1-1,0 1,-1-1,1 1,-1-1,1 1,-1-1,1 1,-1-1,1 1,-1 0,0-1,1 1,-1 0,0-1,0 1,1 0,-1-1,0 1,0 0,0 0,0-1,0 1,0 0,0-1,0 1,0 0,0 0,0-1,-1 1,1 0,0-1,-1 2,-4 10,-1-1,0 1,-1-1,0 0,-1-1,0 0,-1 0,-11 10,-6 4,-52 35,44-36,10-8,-21 19,38-28,0 1,0 0,0 1,1-1,0 1,-7 14,9-16,1 0,0 0,1 0,-1 0,1 1,1-1,-1 1,0 8,2-13,0 1,0-1,0 1,1-1,-1 0,1 1,0-1,-1 0,1 1,0-1,0 0,1 0,-1 0,0 0,1 0,-1 0,1 0,0 0,-1-1,1 1,0-1,0 1,0-1,0 0,0 0,3 2,18 6,0 0,0-2,29 5,16 6,-7 1,1-3,1-3,-1-3,105 4,-106-11,-61-3,1 0,-1 0,1 0,-1 0,0 0,1 0,-1 0,1 0,-1 1,0-1,1 0,-1 0,1 0,-1 0,0 1,1-1,-1 0,1 0,-1 1,0-1,0 0,1 0,-1 1,0-1,1 0,-1 1,0-1,0 0,0 1,1-1,-1 1,0-1,0 0,0 1,0-1,0 1,0-1,0 1,0-1,0 0,0 1,0-1,0 1,0-1,0 1,0-1,0 0,0 1,-1-1,1 0,0 1,0-1,0 1,-1-1,-19 22,16-18,-40 35,-95 64,-62 18,56-51,95-48,-66 38,114-58,-1-1,1 1,0-1,0 1,0 0,0 0,0 0,0 0,0 0,1 0,-3 4,4-6,0 1,0-1,0 1,0-1,0 1,0-1,0 0,0 1,0-1,0 1,0-1,0 1,0-1,0 0,0 1,0-1,0 1,0-1,1 1,-1-1,0 0,0 1,1-1,-1 0,0 1,1-1,0 1,1 0,-1 0,1 0,-1 0,0-1,1 1,0-1,-1 1,1-1,-1 0,3 1,36 2,74-5,-43 0,-25 2,0-2,0-2,83-18,-33 5,-96 17,0 0,0 0,0 0,0 0,-1 0,1 0,0 0,0 0,0-1,0 1,0 0,0 0,0 0,0 0,-1 0,1 0,0 0,0 0,0 0,0 0,0-1,0 1,0 0,0 0,0 0,0 0,0 0,0 0,0 0,0-1,0 1,0 0,0 0,0 0,0 0,0 0,0 0,0 0,0-1,0 1,0 0,0 0,0 0,0 0,0 0,0 0,0 0,0-1,0 1,0 0,0 0,1 0,-1 0,0 0,0 0,0 0,-15-4,-54-5,-97 2,13 1,104 3,3 0,-49-9,82 9,0 0,1 0,-1-1,0-1,1 0,0-1,1-1,-16-10,22 13,0 0,1-1,0 0,-1 0,2 0,-1 0,1-1,-1 1,1-1,1 0,-1 0,1 0,0 0,-1-8,-1-10,1 0,0-34,2 44,2-21,2-1,1 1,1 0,19-63,2-13,-18 60,-8 52,0-1,0 0,0 0,0 0,0 0,1 0,-1 0,0 0,0 1,0-1,0 0,0 0,0 0,0 0,0 0,0 0,0 0,1 0,-1 0,0 0,0 0,0 0,0 0,0 0,0 0,0 0,1 0,-1 0,0 0,0 0,0 0,0 0,0 0,0 0,1 0,-1 0,0 0,0 0,0 0,0 0,0 0,0 0,0 0,0 0,1 0,-1 0,0 0,0 0,0 0,0-1,0 1,0 0,0 0,4 16,4 58,-3 103,-2-30,15 379,-17-504,1-1,0 1,12 41,-9-50,-1-1,2 1,0-1,0 0,1-1,1 0,12 16,-14-20,0 1,0 0,-1 0,-1 0,1 1,-1-1,-1 1,0 0,0 0,0 0,-1 1,-1-1,0 0,0 1,0-1,-2 1,0 13,0-21,1 0,0 0,0 0,-1 0,1-1,-1 1,0 0,1 0,-1 0,0-1,0 1,0 0,0-1,0 1,-1-1,1 0,0 1,-2 0,-1 0,1 0,-1 0,1 0,-1-1,0 0,-5 2,6-3,0 1,0-1,0 1,0 0,1 0,-1 0,0 0,1 1,-1-1,1 1,0-1,-1 1,1 0,0 0,0 0,0 0,0 0,-1 3,-1 2,2 0,-1 0,1 0,0 0,0 0,1 1,-1 7,0 56,2-49,4 831,-1-789,16 92,3 46,-6 47,-9-157,-3-51,2-1,2 0,1 0,23 61,-22-80,0 1,2-1,15 19,16 30,-31-47,-2-3,1 1,0-2,2 0,0 0,21 22,-17-26,0-1,0-1,1 0,1-1,0-1,0-1,1-1,0 0,1-2,0 0,0-1,1-1,0-2,-1 0,1-1,39-1,-51-1,1 0,-1 1,0 1,0-1,0 2,0-1,12 6,-3 1,-1 0,29 19,-38-23,0-1,0 0,0-1,1 0,0-1,-1 0,1 0,0-1,0 0,16-1,19 2,135 17,434 24,-601-43,0 0,0-1,0-1,0 0,-1-1,24-8,-30 9,-1-1,1 0,-1 0,1-1,-1 0,0 0,-1 0,1 0,-1-1,0 0,0 1,0-2,0 1,-1 0,5-11,2-6,1 1,1 0,27-36,-30 45,1 2,0-1,1 1,0 1,1 0,-1 1,23-12,-13 11,-12 5,0 0,0 0,0-1,12-9,-20 13,0 0,1 0,-1 0,0 0,0 0,0-1,0 1,0 0,0 0,0-1,0 1,-1-1,1 1,-1-1,1 1,-1-1,1 1,-1-1,0 0,0 1,0-1,1 1,-2-1,1 0,0 1,0-1,0 1,-1-1,1 1,-1-1,1 1,-1-1,-1-2,-14-19,0 0,-35-37,6 9,19 19,-132-181,69 61,7-3,-88-236,97 183,-70-333,130 478,-34-147,35 170,-1 0,-2 1,-22-39,-29-39,-31-61,66 121,-3 2,-2 1,-44-49,-11-18,-183-243,269 357,1 2,2 1,-1 0,0 1,-1-1,1 1,-6-5,8 8,1-1,-1 1,0-1,1 1,-1 0,0-1,1 1,-1 0,0 0,0 0,1 0,-1-1,0 1,0 0,0 0,1 0,-1 0,0 1,0-1,1 0,-1 0,0 0,0 1,1-1,-1 0,0 1,1-1,-1 0,0 1,1-1,-1 1,0-1,1 1,-1 0,1-1,-1 1,1-1,0 1,-1 0,1-1,-1 2,-7 13,1 1,1 0,0 0,1 0,-4 21,1-3,-2 5,-57 190,52-184,-3-2,-2 0,-27 44,-91 127,119-191,14-18,1-1,0 1,0 1,0-1,1 0,-3 8,5-13,1 1,0 0,0-1,-1 1,1 0,0-1,0 1,0 0,0-1,0 1,0 0,0-1,0 1,0 0,0-1,1 1,-1 0,0-1,0 1,1 0,-1-1,0 1,1 0,-1-1,0 1,1-1,0 2,1-1,-1 0,1 0,0-1,-1 1,1 0,0 0,0-1,-1 1,1-1,3 1,2-1,1 1,-1-1,1-1,9-1,-4 0,-1-1,1 0,-1-1,0-1,0 0,0-1,0 0,-1 0,0-1,-1-1,1 0,-2 0,1-1,15-19,-18 18,-2 2,1 0,0 0,1 0,8-8,-14 15,0 1,0-1,-1 0,1 0,0 1,0-1,0 1,0-1,0 0,0 1,0 0,0-1,0 1,0 0,0-1,0 1,0 0,0 0,1 0,-1 0,0 0,0 0,0 0,0 0,0 1,0-1,0 0,0 1,0-1,0 0,0 1,0 0,0-1,0 1,0-1,0 1,0 0,-1 0,1-1,0 1,-1 0,1 0,0 0,-1 0,1 0,0 2,5 13,0 0,-1 1,-1-1,0 1,-2 0,2 22,13 444,-40 4,7-256,-17 466,35-674,-2-23,0 0,0 0,0 0,0 0,0 0,0 1,0-1,1 0,-1 0,0 0,0 0,0 0,0 0,0 0,0 0,0 0,0 0,1 0,-1 0,0 0,0 0,0 0,0 0,0 0,0 0,1 0,-1 0,0 0,0 0,0 0,0 0,0 0,0 0,1 0,-1 0,0 0,0 0,0 0,0 0,0 0,0 0,0 0,0 0,0-1,1 1,-1 0,0 0,0 0,0 0,0 0,0 0,0 0,0-1,0 1,0 0,0 0,0 0,0 0,0 0,0 0,0-1,0 1,0 0,0 0,0 0,15-43,12-64,-4-1,9-130,-5-232,-26 81,-78-627,72 984,4 26,5 27,139 898,-89 344,-54-1244,0-13,0 0,0 0,0 0,-1 0,1-1,-2 1,1 0,-3 8,4-14,-1 1,1-1,0 1,-1-1,1 0,0 1,-1-1,1 1,-1-1,1 0,0 1,-1-1,1 0,-1 0,1 1,-1-1,1 0,-1 0,1 0,-1 0,1 0,-1 0,1 1,-1-1,0 0,1 0,-1-1,1 1,-1 0,1 0,-1 0,1 0,-1 0,1-1,-1 1,1 0,-1 0,1-1,0 1,-1 0,1-1,-1 0,-20-19,2-7,0 0,2-2,-18-39,31 60,-146-310,-146-444,289 740,-2-5,0 0,2 0,-7-50,16 58,-2 19,0 0,0-1,0 1,0 0,0-1,1 1,-1 0,0-1,0 1,0 0,0 0,1-1,-1 1,0 0,0 0,0 0,1-1,-1 1,0 0,1 0,-1 0,0 0,0 0,1-1,-1 1,0 0,1 0,1 1,-1-1,0 1,1-1,-1 1,0 0,1 0,-1 0,0 0,0 0,0 0,1 0,-1 0,0 0,-1 1,1-1,1 3,20 33,-2 0,-1 2,-2 1,13 46,-24-66,106 378,-31 9,-68-318,-7-44,17 63,-20-100,0-11,-1-17,-1 17,18-695,-50 29,-33-1,56 583,10 50,-2 37,0 0,0-1,0 1,0 0,0-1,0 1,0 0,0-1,0 1,1 0,-1 0,0-1,0 1,0 0,0 0,1-1,-1 1,0 0,0 0,1-1,-1 1,0 0,0 0,1 0,-1 0,0-1,0 1,1 0,-1 0,0 0,1 0,-1 0,1 0,0 0,0 1,0 0,0 0,0-1,0 1,0 0,0 0,0 0,0 0,0 0,0 0,-1 0,2 3,20 38,-3 1,26 80,-40-108,60 196,61 347,-15 233,-54-348,-52-408,1 16,2 0,28 93,-35-142,-1-1,1 1,-1 0,1 0,0-1,0 1,0 0,0-1,0 1,0-1,0 1,0-1,0 0,1 1,-1-1,1 0,-1 0,3 1,-4-2,1 0,-1 0,1 0,-1 0,1 0,-1 0,1 0,-1 0,1 0,-1-1,0 1,1 0,-1 0,1-1,-1 1,0 0,1-1,-1 1,0 0,1-1,-1 1,0 0,1-1,-1 1,0-1,10-26,-3-22,2-91,-8 120,-12-1001,-85 112,69 750,17 122,3 25,7 12,-1 0,1 0,-1 1,1-1,0 1,-1-1,1 0,0 1,0-1,-1 1,1-1,0 1,0-1,0 1,-1-1,1 1,0-1,0 1,0-1,0 1,0-1,0 2,-3 32,5 98,87 796,-43-669,152 485,-191-726,-7-18,0 0,0 0,0 0,0 0,0 0,0-1,0 1,0 0,0 0,0 0,0 0,0 0,0 0,0 0,0 0,0 0,0 0,0 0,1-1,-1 1,0 0,0 0,0 0,0 0,0 0,0 0,0 0,0 0,0 0,0 0,0 0,0 0,1 0,-1 0,0 0,0 0,0 0,0 0,0 0,0 0,0 0,0 0,0 0,0 0,1 0,-1 0,0 0,0 0,0 0,0 0,0 0,0 0,0 0,0 0,0 0,0 0,0 1,0-1,0 0,1 0,-1 0,0 0,0 0,0 0,0 0,0 0,0 0,0 0,0 0,1-34,-5-252,1-250,3 527,1-1,-1 0,5-16,-5 25,0 0,0 0,0 1,0-1,0 0,1 1,-1-1,0 1,0-1,1 0,-1 1,0-1,1 1,-1-1,1 0,-1 1,0-1,1 1,0 0,-1-1,1 1,-1-1,1 1,-1 0,1-1,0 1,-1 0,1 0,0-1,-1 1,1 0,0 0,-1 0,1 0,0 0,-1 0,1 0,0 0,-1 0,1 0,0 0,-1 1,1-1,0 0,-1 0,1 1,-1-1,1 0,0 1,-1-1,1 1,4 3,-1 0,0 0,0 1,0-1,5 8,13 26,-1 2,-1 0,24 75,78 308,-29 16,-15-63,-72-349,-4-13,1-1,1 1,10 24,-14-38,0 1,0-1,0 0,0 1,0-1,0 1,0-1,1 1,-1-1,0 0,0 1,0-1,1 1,-1-1,0 0,1 1,-1-1,0 0,1 0,-1 1,0-1,1 0,-1 0,1 1,-1-1,0 0,1 0,-1 0,1 0,-1 1,1-1,-1 0,0 0,1 0,-1 0,1 0,-1 0,1 0,-1-1,1 1,-1 0,0 0,1 0,-1 0,1 0,-1-1,1 1,-1 0,0 0,1-1,13-23,-5-2,-2 0,0 0,-2 0,2-37,-5 54,31-599,-60 0,26 595,-25-197,26 208,0-1,-1 0,0 0,1 1,-1-1,0 0,0 1,-1-1,-2-4,4 7,0 0,0 0,-1 0,1 0,0 0,0 0,0 0,-1 0,1 0,0 0,0 1,0-1,-1 0,1 0,0 0,0 0,0 0,-1 0,1 1,0-1,0 0,0 0,0 0,0 1,0-1,-1 0,1 0,0 0,0 1,0-1,0 0,0 0,0 0,0 1,-6 21,-11 77,-3 107,8 110,11-283,-1 50,9 508,-5-579,-1-5,0 1,-1-1,0 1,0-1,-2 11,2-16,-1 0,1 0,-1-1,0 1,1-1,-1 1,0-1,0 1,0-1,0 1,0-1,0 0,-1 1,1-1,0 0,-1 0,1 0,-1 0,1 0,-1 0,1-1,-1 1,0 0,1-1,-1 1,0-1,-2 1,-9 0,1 0,0-1,-1-1,1 1,0-2,-1 0,1 0,0-1,-13-6,0 0,1-2,0 0,-26-18,-82-43,11 5,104 55,14 9,-1 0,0 0,0 1,0-1,0 1,0 0,0 0,0 0,-1 0,1 1,-1 0,-4-1,8 2,0 1,0-1,1 1,-1-1,0 0,0 1,1-1,-1 1,0 0,1-1,-1 1,0 0,1-1,-1 1,1 0,-1-1,1 1,0 0,-1 0,1 0,0-1,-1 1,1 0,0 0,0 0,0 0,0 0,0 0,0-1,0 1,0 0,0 0,1 1,-1 2,0-1,1 0,-1 0,1 1,0-1,0 0,0 0,2 4,0-4,0 1,0-1,1 0,-1 0,1 0,-1 0,1-1,0 0,0 1,1-1,-1-1,0 1,0-1,8 2,10 2,38 2,-43-5,194 26,65 7,-106-30,-96-5,85 12,-133-8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1:47:45.3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710 49,'8'0,"0"1,0 0,0 1,0 0,-1 0,1 1,0-1,-1 2,0-1,0 1,0 0,0 1,0-1,-1 1,0 1,0-1,7 9,4 7,0 2,-1 0,20 38,-24-43,1 0,1-1,0-1,1 0,29 23,12 12,-24-19,2-2,1 0,1-3,2-1,58 30,233 88,-279-128,0-2,59 8,-32-7,420 78,-461-89,0-1,42-3,31 1,-100 0,0 0,0 1,0-1,-1 2,16 5,-19-6,-1 0,0 1,0-1,1 1,-2 0,1 1,0-1,-1 0,1 1,-1 0,0 0,3 5,19 40,-1 1,20 64,-12-30,6 17,-5 1,-5 1,29 202,-24-94,-32-203,-1 0,0 0,0-1,0 1,-1 0,0 0,-1 0,0 0,0-1,-1 1,-4 8,3-5,0 1,0 0,-2 19,-5 40,5-38,-2 61,9-66,0-21,0 0,-1 0,0 0,0 0,0 0,-1 0,0-1,0 1,-4 9,4-15,1 0,-1 0,0 0,0-1,0 1,0 0,0 0,0-1,0 1,0 0,-1-1,1 1,0-1,0 1,-1-1,1 0,0 0,0 1,-1-1,1 0,0 0,0 0,-1 0,1-1,0 1,-1 0,1 0,0-1,0 1,0-1,-2 0,-7-3,1 0,-17-11,20 12,-144-88,-238-128,277 165,-191-80,258 118,1-3,1-2,-49-31,-81-40,18 12,67 27,-146-83,102 75,47 23,71 32,-34-16,2-2,-46-31,36 16,-113-86,107 72,2-3,-88-108,115 121,1-2,2 0,2-2,2-2,-20-55,-47-138,87 229,1 0,0 0,1-1,0 1,1-1,1 0,0 0,1 0,1 0,0 0,1 0,0 1,1-1,0 1,1-1,1 1,0 0,1 1,0-1,1 1,0 0,1 1,11-13,-14 19,-1 0,1 1,0 0,0 0,0 0,1 1,0-1,-1 1,1 1,0-1,0 1,0 0,9-2,4 2,-1 0,0 1,25 2,-10 0,254 1,-282-2,0 1,0-1,0 1,0 1,0-1,0 1,0-1,0 1,0 1,-1-1,1 1,-1-1,0 1,0 1,0-1,0 1,0-1,-1 1,1 0,-1 0,0 0,0 1,-1-1,3 6,4 10,0 2,-2-1,0 1,4 23,6 52,8 148,-14-118,-7-99,-3-22,1-1,-2 1,1 0,0 0,-1-1,0 1,-1 0,1 0,-2 6,1-11,1 0,-1 1,0-1,1 0,-1 0,0 0,0 0,0-1,1 1,-1 0,0 0,0 0,0-1,0 1,-1-1,1 1,0 0,0-1,0 0,0 1,0-1,-1 0,1 0,0 1,-2-1,-33-3,18-1,0-1,1 0,0-2,0 0,1-1,-1 0,2-1,-1-1,1-1,1 0,-18-18,31 28,0 1,1-1,-1 1,0-1,1 1,-1-1,0 0,1 1,-1-1,1 0,-1 0,1 1,0-1,-1 0,1 0,0 0,-1 1,1-1,0 0,0 0,0 0,0 0,0 0,0-1,0 2,1-1,-1 0,1 1,0-1,-1 1,1-1,0 1,0-1,-1 1,1 0,0-1,0 1,-1 0,1 0,0-1,0 1,0 0,0 0,1 0,5 0,1 0,-1 0,0 1,0 0,8 2,13 7,0 0,44 25,51 37,-73-41,143 88,98 57,365 190,-528-296,48 16,-90-46,-67-30,-1 1,30 24,-34-24,0 0,1-1,0-1,30 14,-43-22,0 0,0-1,0 1,0 0,0-1,0 1,0-1,1 0,-1 0,0 0,0 0,0 0,0 0,1-1,-1 1,0-1,0 1,0-1,0 0,3-1,-3 0,0 0,0 0,0-1,0 1,0 0,0-1,0 0,-1 1,1-1,-1 0,0 0,0 1,0-1,1-5,2-9,0 0,-2 0,0-1,-1 1,0-1,-2 1,0-1,-6-28,1 19,-2 0,-1 1,0 0,-25-43,31 62,8 12,7 13,-7-6,14 42,-18-49,0 1,0-1,0 0,0 0,-1 0,0 1,0-1,-1 7,1-10,-1-1,1 1,0 0,-1-1,0 1,1-1,-1 1,0-1,0 1,0-1,0 0,0 1,0-1,0 0,0 0,0 0,-1 0,1 0,0 0,-1 0,-1 1,0-1,0 0,-1-1,1 1,0-1,0 1,0-1,-1 0,1 0,0 0,-5-1,-4-2,1 0,-1 0,0-1,-17-9,-21-14,1-3,-66-54,3 3,97 68,24 15,30 15,363 156,-358-156,-25-10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191CD-49DA-4515-9492-7B5446F34056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353F8-88ED-4840-B26D-5B5C5D3DC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7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353F8-88ED-4840-B26D-5B5C5D3DCD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2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9372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216" y="1307592"/>
            <a:ext cx="5577840" cy="2185416"/>
          </a:xfrm>
          <a:gradFill>
            <a:gsLst>
              <a:gs pos="100000">
                <a:srgbClr val="FFFFFF">
                  <a:alpha val="30000"/>
                </a:srgbClr>
              </a:gs>
              <a:gs pos="0">
                <a:srgbClr val="FFFFFF">
                  <a:alpha val="50000"/>
                </a:srgbClr>
              </a:gs>
            </a:gsLst>
            <a:lin ang="0" scaled="0"/>
          </a:gradFill>
        </p:spPr>
        <p:txBody>
          <a:bodyPr lIns="182880" rIns="182880" bIns="182880"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16" y="3493008"/>
            <a:ext cx="5577840" cy="1709928"/>
          </a:xfrm>
          <a:gradFill>
            <a:gsLst>
              <a:gs pos="100000">
                <a:srgbClr val="FFFFFF">
                  <a:alpha val="30000"/>
                </a:srgbClr>
              </a:gs>
              <a:gs pos="0">
                <a:srgbClr val="FFFFFF">
                  <a:alpha val="50000"/>
                </a:srgbClr>
              </a:gs>
            </a:gsLst>
            <a:lin ang="0" scaled="0"/>
          </a:gradFill>
        </p:spPr>
        <p:txBody>
          <a:bodyPr lIns="182880" tIns="182880" rIns="182880"/>
          <a:lstStyle>
            <a:lvl1pPr marL="0" indent="0" algn="l">
              <a:lnSpc>
                <a:spcPct val="11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5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38A3-E4F9-4BC4-A7AD-F742229D3485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idebar"/>
          <p:cNvGrpSpPr/>
          <p:nvPr userDrawn="1"/>
        </p:nvGrpSpPr>
        <p:grpSpPr>
          <a:xfrm>
            <a:off x="0" y="0"/>
            <a:ext cx="4467225" cy="6858000"/>
            <a:chOff x="0" y="0"/>
            <a:chExt cx="4467225" cy="6858000"/>
          </a:xfrm>
        </p:grpSpPr>
        <p:sp>
          <p:nvSpPr>
            <p:cNvPr id="6" name="Background"/>
            <p:cNvSpPr>
              <a:spLocks/>
            </p:cNvSpPr>
            <p:nvPr/>
          </p:nvSpPr>
          <p:spPr bwMode="auto">
            <a:xfrm>
              <a:off x="0" y="0"/>
              <a:ext cx="4467225" cy="6858000"/>
            </a:xfrm>
            <a:custGeom>
              <a:avLst/>
              <a:gdLst>
                <a:gd name="T0" fmla="*/ 0 w 6278"/>
                <a:gd name="T1" fmla="*/ 0 h 9600"/>
                <a:gd name="T2" fmla="*/ 5611 w 6278"/>
                <a:gd name="T3" fmla="*/ 0 h 9600"/>
                <a:gd name="T4" fmla="*/ 6278 w 6278"/>
                <a:gd name="T5" fmla="*/ 9600 h 9600"/>
                <a:gd name="T6" fmla="*/ 0 w 6278"/>
                <a:gd name="T7" fmla="*/ 9600 h 9600"/>
                <a:gd name="T8" fmla="*/ 0 w 6278"/>
                <a:gd name="T9" fmla="*/ 0 h 9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78" h="9600">
                  <a:moveTo>
                    <a:pt x="0" y="0"/>
                  </a:moveTo>
                  <a:lnTo>
                    <a:pt x="5611" y="0"/>
                  </a:lnTo>
                  <a:lnTo>
                    <a:pt x="6278" y="9600"/>
                  </a:lnTo>
                  <a:lnTo>
                    <a:pt x="0" y="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4726"/>
            </a:solidFill>
            <a:ln>
              <a:noFill/>
            </a:ln>
            <a:effectLst>
              <a:outerShdw blurRad="508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7" name="Polygons"/>
            <p:cNvGrpSpPr/>
            <p:nvPr/>
          </p:nvGrpSpPr>
          <p:grpSpPr>
            <a:xfrm>
              <a:off x="0" y="635915"/>
              <a:ext cx="4467225" cy="6222085"/>
              <a:chOff x="0" y="635915"/>
              <a:chExt cx="4467225" cy="6222085"/>
            </a:xfrm>
            <a:solidFill>
              <a:srgbClr val="000000">
                <a:alpha val="2000"/>
              </a:srgbClr>
            </a:solidFill>
          </p:grpSpPr>
          <p:sp>
            <p:nvSpPr>
              <p:cNvPr id="13" name="Polygon"/>
              <p:cNvSpPr>
                <a:spLocks/>
              </p:cNvSpPr>
              <p:nvPr/>
            </p:nvSpPr>
            <p:spPr bwMode="auto">
              <a:xfrm>
                <a:off x="0" y="4770159"/>
                <a:ext cx="2397125" cy="1467864"/>
              </a:xfrm>
              <a:custGeom>
                <a:avLst/>
                <a:gdLst>
                  <a:gd name="T0" fmla="*/ 532 w 1510"/>
                  <a:gd name="T1" fmla="*/ 0 h 921"/>
                  <a:gd name="T2" fmla="*/ 0 w 1510"/>
                  <a:gd name="T3" fmla="*/ 296 h 921"/>
                  <a:gd name="T4" fmla="*/ 0 w 1510"/>
                  <a:gd name="T5" fmla="*/ 881 h 921"/>
                  <a:gd name="T6" fmla="*/ 1510 w 1510"/>
                  <a:gd name="T7" fmla="*/ 921 h 921"/>
                  <a:gd name="T8" fmla="*/ 532 w 1510"/>
                  <a:gd name="T9" fmla="*/ 0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0" h="921">
                    <a:moveTo>
                      <a:pt x="532" y="0"/>
                    </a:moveTo>
                    <a:lnTo>
                      <a:pt x="0" y="296"/>
                    </a:lnTo>
                    <a:lnTo>
                      <a:pt x="0" y="881"/>
                    </a:lnTo>
                    <a:lnTo>
                      <a:pt x="1510" y="921"/>
                    </a:lnTo>
                    <a:lnTo>
                      <a:pt x="5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Polygon"/>
              <p:cNvSpPr>
                <a:spLocks/>
              </p:cNvSpPr>
              <p:nvPr/>
            </p:nvSpPr>
            <p:spPr bwMode="auto">
              <a:xfrm>
                <a:off x="2190750" y="6238022"/>
                <a:ext cx="1546225" cy="619978"/>
              </a:xfrm>
              <a:custGeom>
                <a:avLst/>
                <a:gdLst>
                  <a:gd name="T0" fmla="*/ 289 w 2173"/>
                  <a:gd name="T1" fmla="*/ 0 h 869"/>
                  <a:gd name="T2" fmla="*/ 0 w 2173"/>
                  <a:gd name="T3" fmla="*/ 869 h 869"/>
                  <a:gd name="T4" fmla="*/ 2173 w 2173"/>
                  <a:gd name="T5" fmla="*/ 869 h 869"/>
                  <a:gd name="T6" fmla="*/ 289 w 2173"/>
                  <a:gd name="T7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73" h="869">
                    <a:moveTo>
                      <a:pt x="289" y="0"/>
                    </a:moveTo>
                    <a:lnTo>
                      <a:pt x="0" y="869"/>
                    </a:lnTo>
                    <a:lnTo>
                      <a:pt x="2173" y="869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Polygon"/>
              <p:cNvSpPr>
                <a:spLocks/>
              </p:cNvSpPr>
              <p:nvPr/>
            </p:nvSpPr>
            <p:spPr bwMode="auto">
              <a:xfrm>
                <a:off x="0" y="6489838"/>
                <a:ext cx="1636713" cy="368162"/>
              </a:xfrm>
              <a:custGeom>
                <a:avLst/>
                <a:gdLst>
                  <a:gd name="T0" fmla="*/ 0 w 1031"/>
                  <a:gd name="T1" fmla="*/ 0 h 231"/>
                  <a:gd name="T2" fmla="*/ 0 w 1031"/>
                  <a:gd name="T3" fmla="*/ 231 h 231"/>
                  <a:gd name="T4" fmla="*/ 1031 w 1031"/>
                  <a:gd name="T5" fmla="*/ 231 h 231"/>
                  <a:gd name="T6" fmla="*/ 0 w 1031"/>
                  <a:gd name="T7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231">
                    <a:moveTo>
                      <a:pt x="0" y="0"/>
                    </a:moveTo>
                    <a:lnTo>
                      <a:pt x="0" y="231"/>
                    </a:lnTo>
                    <a:lnTo>
                      <a:pt x="1031" y="2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Polygon"/>
              <p:cNvSpPr>
                <a:spLocks/>
              </p:cNvSpPr>
              <p:nvPr/>
            </p:nvSpPr>
            <p:spPr bwMode="auto">
              <a:xfrm>
                <a:off x="4054475" y="6590246"/>
                <a:ext cx="412750" cy="267754"/>
              </a:xfrm>
              <a:custGeom>
                <a:avLst/>
                <a:gdLst>
                  <a:gd name="T0" fmla="*/ 248 w 260"/>
                  <a:gd name="T1" fmla="*/ 0 h 168"/>
                  <a:gd name="T2" fmla="*/ 0 w 260"/>
                  <a:gd name="T3" fmla="*/ 168 h 168"/>
                  <a:gd name="T4" fmla="*/ 260 w 260"/>
                  <a:gd name="T5" fmla="*/ 168 h 168"/>
                  <a:gd name="T6" fmla="*/ 248 w 260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0" h="168">
                    <a:moveTo>
                      <a:pt x="248" y="0"/>
                    </a:moveTo>
                    <a:lnTo>
                      <a:pt x="0" y="168"/>
                    </a:lnTo>
                    <a:lnTo>
                      <a:pt x="260" y="168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Polygon"/>
              <p:cNvSpPr>
                <a:spLocks/>
              </p:cNvSpPr>
              <p:nvPr/>
            </p:nvSpPr>
            <p:spPr bwMode="auto">
              <a:xfrm>
                <a:off x="2397125" y="2988322"/>
                <a:ext cx="1993900" cy="3249701"/>
              </a:xfrm>
              <a:custGeom>
                <a:avLst/>
                <a:gdLst>
                  <a:gd name="T0" fmla="*/ 709 w 1256"/>
                  <a:gd name="T1" fmla="*/ 0 h 2039"/>
                  <a:gd name="T2" fmla="*/ 0 w 1256"/>
                  <a:gd name="T3" fmla="*/ 2039 h 2039"/>
                  <a:gd name="T4" fmla="*/ 1256 w 1256"/>
                  <a:gd name="T5" fmla="*/ 1741 h 2039"/>
                  <a:gd name="T6" fmla="*/ 1161 w 1256"/>
                  <a:gd name="T7" fmla="*/ 370 h 2039"/>
                  <a:gd name="T8" fmla="*/ 709 w 1256"/>
                  <a:gd name="T9" fmla="*/ 0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6" h="2039">
                    <a:moveTo>
                      <a:pt x="709" y="0"/>
                    </a:moveTo>
                    <a:lnTo>
                      <a:pt x="0" y="2039"/>
                    </a:lnTo>
                    <a:lnTo>
                      <a:pt x="1256" y="1741"/>
                    </a:lnTo>
                    <a:lnTo>
                      <a:pt x="1161" y="370"/>
                    </a:lnTo>
                    <a:lnTo>
                      <a:pt x="7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Polygon"/>
              <p:cNvSpPr>
                <a:spLocks/>
              </p:cNvSpPr>
              <p:nvPr/>
            </p:nvSpPr>
            <p:spPr bwMode="auto">
              <a:xfrm>
                <a:off x="0" y="635915"/>
                <a:ext cx="1606550" cy="4139026"/>
              </a:xfrm>
              <a:custGeom>
                <a:avLst/>
                <a:gdLst>
                  <a:gd name="T0" fmla="*/ 0 w 2258"/>
                  <a:gd name="T1" fmla="*/ 0 h 5794"/>
                  <a:gd name="T2" fmla="*/ 0 w 2258"/>
                  <a:gd name="T3" fmla="*/ 1882 h 5794"/>
                  <a:gd name="T4" fmla="*/ 1195 w 2258"/>
                  <a:gd name="T5" fmla="*/ 5794 h 5794"/>
                  <a:gd name="T6" fmla="*/ 2258 w 2258"/>
                  <a:gd name="T7" fmla="*/ 1488 h 5794"/>
                  <a:gd name="T8" fmla="*/ 0 w 2258"/>
                  <a:gd name="T9" fmla="*/ 0 h 5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8" h="5794">
                    <a:moveTo>
                      <a:pt x="0" y="0"/>
                    </a:moveTo>
                    <a:lnTo>
                      <a:pt x="0" y="1882"/>
                    </a:lnTo>
                    <a:lnTo>
                      <a:pt x="1195" y="5794"/>
                    </a:lnTo>
                    <a:lnTo>
                      <a:pt x="2258" y="14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Polygon"/>
              <p:cNvSpPr>
                <a:spLocks/>
              </p:cNvSpPr>
              <p:nvPr/>
            </p:nvSpPr>
            <p:spPr bwMode="auto">
              <a:xfrm>
                <a:off x="3522663" y="1947589"/>
                <a:ext cx="674688" cy="1040733"/>
              </a:xfrm>
              <a:custGeom>
                <a:avLst/>
                <a:gdLst>
                  <a:gd name="T0" fmla="*/ 381 w 425"/>
                  <a:gd name="T1" fmla="*/ 0 h 653"/>
                  <a:gd name="T2" fmla="*/ 0 w 425"/>
                  <a:gd name="T3" fmla="*/ 653 h 653"/>
                  <a:gd name="T4" fmla="*/ 425 w 425"/>
                  <a:gd name="T5" fmla="*/ 632 h 653"/>
                  <a:gd name="T6" fmla="*/ 381 w 425"/>
                  <a:gd name="T7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653">
                    <a:moveTo>
                      <a:pt x="381" y="0"/>
                    </a:moveTo>
                    <a:lnTo>
                      <a:pt x="0" y="653"/>
                    </a:lnTo>
                    <a:lnTo>
                      <a:pt x="425" y="632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Polygons"/>
            <p:cNvGrpSpPr/>
            <p:nvPr/>
          </p:nvGrpSpPr>
          <p:grpSpPr>
            <a:xfrm>
              <a:off x="0" y="0"/>
              <a:ext cx="4240213" cy="5241915"/>
              <a:chOff x="0" y="0"/>
              <a:chExt cx="4240213" cy="5241915"/>
            </a:xfrm>
            <a:solidFill>
              <a:srgbClr val="FFFFFF">
                <a:alpha val="2000"/>
              </a:srgbClr>
            </a:solidFill>
          </p:grpSpPr>
          <p:sp>
            <p:nvSpPr>
              <p:cNvPr id="9" name="Polygon"/>
              <p:cNvSpPr>
                <a:spLocks/>
              </p:cNvSpPr>
              <p:nvPr/>
            </p:nvSpPr>
            <p:spPr bwMode="auto">
              <a:xfrm>
                <a:off x="3522663" y="2954853"/>
                <a:ext cx="717550" cy="623165"/>
              </a:xfrm>
              <a:custGeom>
                <a:avLst/>
                <a:gdLst>
                  <a:gd name="T0" fmla="*/ 425 w 452"/>
                  <a:gd name="T1" fmla="*/ 0 h 391"/>
                  <a:gd name="T2" fmla="*/ 0 w 452"/>
                  <a:gd name="T3" fmla="*/ 21 h 391"/>
                  <a:gd name="T4" fmla="*/ 452 w 452"/>
                  <a:gd name="T5" fmla="*/ 391 h 391"/>
                  <a:gd name="T6" fmla="*/ 425 w 452"/>
                  <a:gd name="T7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2" h="391">
                    <a:moveTo>
                      <a:pt x="425" y="0"/>
                    </a:moveTo>
                    <a:lnTo>
                      <a:pt x="0" y="21"/>
                    </a:lnTo>
                    <a:lnTo>
                      <a:pt x="452" y="391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Polygon"/>
              <p:cNvSpPr>
                <a:spLocks/>
              </p:cNvSpPr>
              <p:nvPr/>
            </p:nvSpPr>
            <p:spPr bwMode="auto">
              <a:xfrm>
                <a:off x="0" y="1979464"/>
                <a:ext cx="850900" cy="3262451"/>
              </a:xfrm>
              <a:custGeom>
                <a:avLst/>
                <a:gdLst>
                  <a:gd name="T0" fmla="*/ 0 w 1195"/>
                  <a:gd name="T1" fmla="*/ 0 h 4566"/>
                  <a:gd name="T2" fmla="*/ 0 w 1195"/>
                  <a:gd name="T3" fmla="*/ 4566 h 4566"/>
                  <a:gd name="T4" fmla="*/ 1188 w 1195"/>
                  <a:gd name="T5" fmla="*/ 3906 h 4566"/>
                  <a:gd name="T6" fmla="*/ 1188 w 1195"/>
                  <a:gd name="T7" fmla="*/ 3906 h 4566"/>
                  <a:gd name="T8" fmla="*/ 1195 w 1195"/>
                  <a:gd name="T9" fmla="*/ 3912 h 4566"/>
                  <a:gd name="T10" fmla="*/ 0 w 1195"/>
                  <a:gd name="T11" fmla="*/ 0 h 4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5" h="4566">
                    <a:moveTo>
                      <a:pt x="0" y="0"/>
                    </a:moveTo>
                    <a:lnTo>
                      <a:pt x="0" y="4566"/>
                    </a:lnTo>
                    <a:lnTo>
                      <a:pt x="1188" y="3906"/>
                    </a:lnTo>
                    <a:lnTo>
                      <a:pt x="1188" y="3906"/>
                    </a:lnTo>
                    <a:lnTo>
                      <a:pt x="1195" y="39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Polygon"/>
              <p:cNvSpPr>
                <a:spLocks/>
              </p:cNvSpPr>
              <p:nvPr/>
            </p:nvSpPr>
            <p:spPr bwMode="auto">
              <a:xfrm>
                <a:off x="849313" y="1698961"/>
                <a:ext cx="2673350" cy="3075979"/>
              </a:xfrm>
              <a:custGeom>
                <a:avLst/>
                <a:gdLst>
                  <a:gd name="T0" fmla="*/ 0 w 3758"/>
                  <a:gd name="T1" fmla="*/ 4306 h 4306"/>
                  <a:gd name="T2" fmla="*/ 3758 w 3758"/>
                  <a:gd name="T3" fmla="*/ 1805 h 4306"/>
                  <a:gd name="T4" fmla="*/ 1064 w 3758"/>
                  <a:gd name="T5" fmla="*/ 0 h 4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8" h="4306">
                    <a:moveTo>
                      <a:pt x="0" y="4306"/>
                    </a:moveTo>
                    <a:lnTo>
                      <a:pt x="3758" y="1805"/>
                    </a:lnTo>
                    <a:lnTo>
                      <a:pt x="106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Polygon"/>
              <p:cNvSpPr>
                <a:spLocks/>
              </p:cNvSpPr>
              <p:nvPr/>
            </p:nvSpPr>
            <p:spPr bwMode="auto">
              <a:xfrm>
                <a:off x="1114425" y="0"/>
                <a:ext cx="2908300" cy="1698961"/>
              </a:xfrm>
              <a:custGeom>
                <a:avLst/>
                <a:gdLst>
                  <a:gd name="T0" fmla="*/ 0 w 1832"/>
                  <a:gd name="T1" fmla="*/ 0 h 1066"/>
                  <a:gd name="T2" fmla="*/ 310 w 1832"/>
                  <a:gd name="T3" fmla="*/ 1066 h 1066"/>
                  <a:gd name="T4" fmla="*/ 1832 w 1832"/>
                  <a:gd name="T5" fmla="*/ 269 h 1066"/>
                  <a:gd name="T6" fmla="*/ 1813 w 1832"/>
                  <a:gd name="T7" fmla="*/ 0 h 1066"/>
                  <a:gd name="T8" fmla="*/ 0 w 1832"/>
                  <a:gd name="T9" fmla="*/ 0 h 1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2" h="1066">
                    <a:moveTo>
                      <a:pt x="0" y="0"/>
                    </a:moveTo>
                    <a:lnTo>
                      <a:pt x="310" y="1066"/>
                    </a:lnTo>
                    <a:lnTo>
                      <a:pt x="1832" y="269"/>
                    </a:lnTo>
                    <a:lnTo>
                      <a:pt x="181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46106" y="6356350"/>
            <a:ext cx="5390528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34596" y="6356350"/>
            <a:ext cx="1089765" cy="365125"/>
          </a:xfrm>
        </p:spPr>
        <p:txBody>
          <a:bodyPr/>
          <a:lstStyle/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804672" y="2240280"/>
            <a:ext cx="3218688" cy="425196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12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37744" y="347472"/>
            <a:ext cx="3675888" cy="143560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001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olygon Background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Background"/>
            <p:cNvSpPr>
              <a:spLocks noChangeArrowheads="1"/>
            </p:cNvSpPr>
            <p:nvPr/>
          </p:nvSpPr>
          <p:spPr bwMode="auto">
            <a:xfrm>
              <a:off x="11113" y="0"/>
              <a:ext cx="12166600" cy="6843713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Polygons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  <a:solidFill>
              <a:srgbClr val="EDEDED"/>
            </a:solidFill>
          </p:grpSpPr>
          <p:sp>
            <p:nvSpPr>
              <p:cNvPr id="23" name="Polygon"/>
              <p:cNvSpPr>
                <a:spLocks/>
              </p:cNvSpPr>
              <p:nvPr/>
            </p:nvSpPr>
            <p:spPr bwMode="auto">
              <a:xfrm>
                <a:off x="6080091" y="5302184"/>
                <a:ext cx="1237653" cy="1555816"/>
              </a:xfrm>
              <a:custGeom>
                <a:avLst/>
                <a:gdLst>
                  <a:gd name="T0" fmla="*/ 387 w 1733"/>
                  <a:gd name="T1" fmla="*/ 0 h 2178"/>
                  <a:gd name="T2" fmla="*/ 0 w 1733"/>
                  <a:gd name="T3" fmla="*/ 2178 h 2178"/>
                  <a:gd name="T4" fmla="*/ 1733 w 1733"/>
                  <a:gd name="T5" fmla="*/ 2178 h 2178"/>
                  <a:gd name="T6" fmla="*/ 387 w 1733"/>
                  <a:gd name="T7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3" h="2178">
                    <a:moveTo>
                      <a:pt x="387" y="0"/>
                    </a:moveTo>
                    <a:lnTo>
                      <a:pt x="0" y="2178"/>
                    </a:lnTo>
                    <a:lnTo>
                      <a:pt x="1733" y="2178"/>
                    </a:lnTo>
                    <a:lnTo>
                      <a:pt x="38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Polygon"/>
              <p:cNvSpPr>
                <a:spLocks/>
              </p:cNvSpPr>
              <p:nvPr/>
            </p:nvSpPr>
            <p:spPr bwMode="auto">
              <a:xfrm>
                <a:off x="6356893" y="2806196"/>
                <a:ext cx="1460367" cy="2495988"/>
              </a:xfrm>
              <a:custGeom>
                <a:avLst/>
                <a:gdLst>
                  <a:gd name="T0" fmla="*/ 1229 w 2045"/>
                  <a:gd name="T1" fmla="*/ 0 h 3493"/>
                  <a:gd name="T2" fmla="*/ 1229 w 2045"/>
                  <a:gd name="T3" fmla="*/ 0 h 3493"/>
                  <a:gd name="T4" fmla="*/ 0 w 2045"/>
                  <a:gd name="T5" fmla="*/ 3493 h 3493"/>
                  <a:gd name="T6" fmla="*/ 2045 w 2045"/>
                  <a:gd name="T7" fmla="*/ 3451 h 3493"/>
                  <a:gd name="T8" fmla="*/ 1231 w 2045"/>
                  <a:gd name="T9" fmla="*/ 6 h 3493"/>
                  <a:gd name="T10" fmla="*/ 1229 w 2045"/>
                  <a:gd name="T11" fmla="*/ 0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45" h="3493">
                    <a:moveTo>
                      <a:pt x="1229" y="0"/>
                    </a:moveTo>
                    <a:lnTo>
                      <a:pt x="1229" y="0"/>
                    </a:lnTo>
                    <a:lnTo>
                      <a:pt x="0" y="3493"/>
                    </a:lnTo>
                    <a:lnTo>
                      <a:pt x="2045" y="3451"/>
                    </a:lnTo>
                    <a:lnTo>
                      <a:pt x="1231" y="6"/>
                    </a:lnTo>
                    <a:lnTo>
                      <a:pt x="122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Polygon"/>
              <p:cNvSpPr>
                <a:spLocks/>
              </p:cNvSpPr>
              <p:nvPr/>
            </p:nvSpPr>
            <p:spPr bwMode="auto">
              <a:xfrm>
                <a:off x="10222571" y="4955386"/>
                <a:ext cx="1969428" cy="1902614"/>
              </a:xfrm>
              <a:custGeom>
                <a:avLst/>
                <a:gdLst>
                  <a:gd name="T0" fmla="*/ 0 w 2757"/>
                  <a:gd name="T1" fmla="*/ 0 h 2664"/>
                  <a:gd name="T2" fmla="*/ 705 w 2757"/>
                  <a:gd name="T3" fmla="*/ 2664 h 2664"/>
                  <a:gd name="T4" fmla="*/ 1647 w 2757"/>
                  <a:gd name="T5" fmla="*/ 2664 h 2664"/>
                  <a:gd name="T6" fmla="*/ 2757 w 2757"/>
                  <a:gd name="T7" fmla="*/ 1402 h 2664"/>
                  <a:gd name="T8" fmla="*/ 2757 w 2757"/>
                  <a:gd name="T9" fmla="*/ 1161 h 2664"/>
                  <a:gd name="T10" fmla="*/ 0 w 2757"/>
                  <a:gd name="T11" fmla="*/ 0 h 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57" h="2664">
                    <a:moveTo>
                      <a:pt x="0" y="0"/>
                    </a:moveTo>
                    <a:lnTo>
                      <a:pt x="705" y="2664"/>
                    </a:lnTo>
                    <a:lnTo>
                      <a:pt x="1647" y="2664"/>
                    </a:lnTo>
                    <a:cubicBezTo>
                      <a:pt x="2064" y="2193"/>
                      <a:pt x="2522" y="1673"/>
                      <a:pt x="2757" y="1402"/>
                    </a:cubicBezTo>
                    <a:lnTo>
                      <a:pt x="2757" y="11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Polygon"/>
              <p:cNvSpPr>
                <a:spLocks/>
              </p:cNvSpPr>
              <p:nvPr/>
            </p:nvSpPr>
            <p:spPr bwMode="auto">
              <a:xfrm>
                <a:off x="0" y="1978973"/>
                <a:ext cx="854268" cy="3262760"/>
              </a:xfrm>
              <a:custGeom>
                <a:avLst/>
                <a:gdLst>
                  <a:gd name="T0" fmla="*/ 0 w 1195"/>
                  <a:gd name="T1" fmla="*/ 0 h 4566"/>
                  <a:gd name="T2" fmla="*/ 0 w 1195"/>
                  <a:gd name="T3" fmla="*/ 4566 h 4566"/>
                  <a:gd name="T4" fmla="*/ 1188 w 1195"/>
                  <a:gd name="T5" fmla="*/ 3906 h 4566"/>
                  <a:gd name="T6" fmla="*/ 1188 w 1195"/>
                  <a:gd name="T7" fmla="*/ 3906 h 4566"/>
                  <a:gd name="T8" fmla="*/ 1195 w 1195"/>
                  <a:gd name="T9" fmla="*/ 3912 h 4566"/>
                  <a:gd name="T10" fmla="*/ 0 w 1195"/>
                  <a:gd name="T11" fmla="*/ 0 h 4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5" h="4566">
                    <a:moveTo>
                      <a:pt x="0" y="0"/>
                    </a:moveTo>
                    <a:lnTo>
                      <a:pt x="0" y="4566"/>
                    </a:lnTo>
                    <a:lnTo>
                      <a:pt x="1188" y="3906"/>
                    </a:lnTo>
                    <a:lnTo>
                      <a:pt x="1188" y="3906"/>
                    </a:lnTo>
                    <a:lnTo>
                      <a:pt x="1195" y="39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Polygon"/>
              <p:cNvSpPr>
                <a:spLocks/>
              </p:cNvSpPr>
              <p:nvPr/>
            </p:nvSpPr>
            <p:spPr bwMode="auto">
              <a:xfrm>
                <a:off x="8051110" y="0"/>
                <a:ext cx="4140890" cy="2064877"/>
              </a:xfrm>
              <a:custGeom>
                <a:avLst/>
                <a:gdLst>
                  <a:gd name="T0" fmla="*/ 0 w 2603"/>
                  <a:gd name="T1" fmla="*/ 0 h 1298"/>
                  <a:gd name="T2" fmla="*/ 1225 w 2603"/>
                  <a:gd name="T3" fmla="*/ 1298 h 1298"/>
                  <a:gd name="T4" fmla="*/ 2603 w 2603"/>
                  <a:gd name="T5" fmla="*/ 928 h 1298"/>
                  <a:gd name="T6" fmla="*/ 2603 w 2603"/>
                  <a:gd name="T7" fmla="*/ 884 h 1298"/>
                  <a:gd name="T8" fmla="*/ 378 w 2603"/>
                  <a:gd name="T9" fmla="*/ 0 h 1298"/>
                  <a:gd name="T10" fmla="*/ 0 w 2603"/>
                  <a:gd name="T11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03" h="1298">
                    <a:moveTo>
                      <a:pt x="0" y="0"/>
                    </a:moveTo>
                    <a:lnTo>
                      <a:pt x="1225" y="1298"/>
                    </a:lnTo>
                    <a:lnTo>
                      <a:pt x="2603" y="928"/>
                    </a:lnTo>
                    <a:lnTo>
                      <a:pt x="2603" y="884"/>
                    </a:lnTo>
                    <a:lnTo>
                      <a:pt x="37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Polygon"/>
              <p:cNvSpPr>
                <a:spLocks/>
              </p:cNvSpPr>
              <p:nvPr/>
            </p:nvSpPr>
            <p:spPr bwMode="auto">
              <a:xfrm>
                <a:off x="852676" y="1697399"/>
                <a:ext cx="2685294" cy="3076634"/>
              </a:xfrm>
              <a:custGeom>
                <a:avLst/>
                <a:gdLst>
                  <a:gd name="T0" fmla="*/ 0 w 3758"/>
                  <a:gd name="T1" fmla="*/ 4306 h 4306"/>
                  <a:gd name="T2" fmla="*/ 3758 w 3758"/>
                  <a:gd name="T3" fmla="*/ 1805 h 4306"/>
                  <a:gd name="T4" fmla="*/ 1064 w 3758"/>
                  <a:gd name="T5" fmla="*/ 0 h 4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8" h="4306">
                    <a:moveTo>
                      <a:pt x="0" y="4306"/>
                    </a:moveTo>
                    <a:lnTo>
                      <a:pt x="3758" y="1805"/>
                    </a:lnTo>
                    <a:lnTo>
                      <a:pt x="10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Polygon"/>
              <p:cNvSpPr>
                <a:spLocks/>
              </p:cNvSpPr>
              <p:nvPr/>
            </p:nvSpPr>
            <p:spPr bwMode="auto">
              <a:xfrm>
                <a:off x="1119933" y="0"/>
                <a:ext cx="3740004" cy="1697399"/>
              </a:xfrm>
              <a:custGeom>
                <a:avLst/>
                <a:gdLst>
                  <a:gd name="T0" fmla="*/ 0 w 5236"/>
                  <a:gd name="T1" fmla="*/ 0 h 2377"/>
                  <a:gd name="T2" fmla="*/ 691 w 5236"/>
                  <a:gd name="T3" fmla="*/ 2377 h 2377"/>
                  <a:gd name="T4" fmla="*/ 5236 w 5236"/>
                  <a:gd name="T5" fmla="*/ 0 h 2377"/>
                  <a:gd name="T6" fmla="*/ 0 w 5236"/>
                  <a:gd name="T7" fmla="*/ 0 h 2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6" h="2377">
                    <a:moveTo>
                      <a:pt x="0" y="0"/>
                    </a:moveTo>
                    <a:lnTo>
                      <a:pt x="691" y="2377"/>
                    </a:lnTo>
                    <a:lnTo>
                      <a:pt x="523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Polygon"/>
              <p:cNvSpPr>
                <a:spLocks/>
              </p:cNvSpPr>
              <p:nvPr/>
            </p:nvSpPr>
            <p:spPr bwMode="auto">
              <a:xfrm>
                <a:off x="5641027" y="0"/>
                <a:ext cx="1994881" cy="2806196"/>
              </a:xfrm>
              <a:custGeom>
                <a:avLst/>
                <a:gdLst>
                  <a:gd name="T0" fmla="*/ 0 w 1254"/>
                  <a:gd name="T1" fmla="*/ 0 h 1764"/>
                  <a:gd name="T2" fmla="*/ 1002 w 1254"/>
                  <a:gd name="T3" fmla="*/ 1764 h 1764"/>
                  <a:gd name="T4" fmla="*/ 1254 w 1254"/>
                  <a:gd name="T5" fmla="*/ 0 h 1764"/>
                  <a:gd name="T6" fmla="*/ 0 w 1254"/>
                  <a:gd name="T7" fmla="*/ 0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4" h="1764">
                    <a:moveTo>
                      <a:pt x="0" y="0"/>
                    </a:moveTo>
                    <a:lnTo>
                      <a:pt x="1002" y="1764"/>
                    </a:lnTo>
                    <a:lnTo>
                      <a:pt x="125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Polygons"/>
            <p:cNvGrpSpPr/>
            <p:nvPr/>
          </p:nvGrpSpPr>
          <p:grpSpPr>
            <a:xfrm>
              <a:off x="0" y="0"/>
              <a:ext cx="12191999" cy="6858000"/>
              <a:chOff x="0" y="0"/>
              <a:chExt cx="12191999" cy="6858000"/>
            </a:xfrm>
            <a:solidFill>
              <a:srgbClr val="E0E0E0"/>
            </a:solidFill>
          </p:grpSpPr>
          <p:sp>
            <p:nvSpPr>
              <p:cNvPr id="12" name="Polygon"/>
              <p:cNvSpPr>
                <a:spLocks/>
              </p:cNvSpPr>
              <p:nvPr/>
            </p:nvSpPr>
            <p:spPr bwMode="auto">
              <a:xfrm>
                <a:off x="0" y="4770852"/>
                <a:ext cx="2406902" cy="1466731"/>
              </a:xfrm>
              <a:custGeom>
                <a:avLst/>
                <a:gdLst>
                  <a:gd name="T0" fmla="*/ 533 w 1513"/>
                  <a:gd name="T1" fmla="*/ 0 h 922"/>
                  <a:gd name="T2" fmla="*/ 0 w 1513"/>
                  <a:gd name="T3" fmla="*/ 296 h 922"/>
                  <a:gd name="T4" fmla="*/ 0 w 1513"/>
                  <a:gd name="T5" fmla="*/ 882 h 922"/>
                  <a:gd name="T6" fmla="*/ 1513 w 1513"/>
                  <a:gd name="T7" fmla="*/ 922 h 922"/>
                  <a:gd name="T8" fmla="*/ 533 w 1513"/>
                  <a:gd name="T9" fmla="*/ 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2">
                    <a:moveTo>
                      <a:pt x="533" y="0"/>
                    </a:moveTo>
                    <a:lnTo>
                      <a:pt x="0" y="296"/>
                    </a:lnTo>
                    <a:lnTo>
                      <a:pt x="0" y="882"/>
                    </a:lnTo>
                    <a:lnTo>
                      <a:pt x="1513" y="922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Polygon"/>
              <p:cNvSpPr>
                <a:spLocks/>
              </p:cNvSpPr>
              <p:nvPr/>
            </p:nvSpPr>
            <p:spPr bwMode="auto">
              <a:xfrm>
                <a:off x="2200096" y="6237583"/>
                <a:ext cx="1552635" cy="620417"/>
              </a:xfrm>
              <a:custGeom>
                <a:avLst/>
                <a:gdLst>
                  <a:gd name="T0" fmla="*/ 289 w 2173"/>
                  <a:gd name="T1" fmla="*/ 0 h 869"/>
                  <a:gd name="T2" fmla="*/ 0 w 2173"/>
                  <a:gd name="T3" fmla="*/ 869 h 869"/>
                  <a:gd name="T4" fmla="*/ 2173 w 2173"/>
                  <a:gd name="T5" fmla="*/ 869 h 869"/>
                  <a:gd name="T6" fmla="*/ 289 w 2173"/>
                  <a:gd name="T7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73" h="869">
                    <a:moveTo>
                      <a:pt x="289" y="0"/>
                    </a:moveTo>
                    <a:lnTo>
                      <a:pt x="0" y="869"/>
                    </a:lnTo>
                    <a:lnTo>
                      <a:pt x="2173" y="869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Polygon"/>
              <p:cNvSpPr>
                <a:spLocks/>
              </p:cNvSpPr>
              <p:nvPr/>
            </p:nvSpPr>
            <p:spPr bwMode="auto">
              <a:xfrm>
                <a:off x="11399774" y="5957599"/>
                <a:ext cx="792225" cy="900401"/>
              </a:xfrm>
              <a:custGeom>
                <a:avLst/>
                <a:gdLst>
                  <a:gd name="T0" fmla="*/ 1110 w 1110"/>
                  <a:gd name="T1" fmla="*/ 0 h 1262"/>
                  <a:gd name="T2" fmla="*/ 0 w 1110"/>
                  <a:gd name="T3" fmla="*/ 1262 h 1262"/>
                  <a:gd name="T4" fmla="*/ 1110 w 1110"/>
                  <a:gd name="T5" fmla="*/ 1262 h 1262"/>
                  <a:gd name="T6" fmla="*/ 1110 w 1110"/>
                  <a:gd name="T7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0" h="1262">
                    <a:moveTo>
                      <a:pt x="1110" y="0"/>
                    </a:moveTo>
                    <a:cubicBezTo>
                      <a:pt x="875" y="271"/>
                      <a:pt x="417" y="791"/>
                      <a:pt x="0" y="1262"/>
                    </a:cubicBezTo>
                    <a:lnTo>
                      <a:pt x="1110" y="1262"/>
                    </a:lnTo>
                    <a:lnTo>
                      <a:pt x="11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Polygon"/>
              <p:cNvSpPr>
                <a:spLocks/>
              </p:cNvSpPr>
              <p:nvPr/>
            </p:nvSpPr>
            <p:spPr bwMode="auto">
              <a:xfrm>
                <a:off x="0" y="6490521"/>
                <a:ext cx="1643311" cy="367479"/>
              </a:xfrm>
              <a:custGeom>
                <a:avLst/>
                <a:gdLst>
                  <a:gd name="T0" fmla="*/ 0 w 1033"/>
                  <a:gd name="T1" fmla="*/ 0 h 231"/>
                  <a:gd name="T2" fmla="*/ 0 w 1033"/>
                  <a:gd name="T3" fmla="*/ 231 h 231"/>
                  <a:gd name="T4" fmla="*/ 1033 w 1033"/>
                  <a:gd name="T5" fmla="*/ 231 h 231"/>
                  <a:gd name="T6" fmla="*/ 0 w 1033"/>
                  <a:gd name="T7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3" h="231">
                    <a:moveTo>
                      <a:pt x="0" y="0"/>
                    </a:moveTo>
                    <a:lnTo>
                      <a:pt x="0" y="231"/>
                    </a:lnTo>
                    <a:lnTo>
                      <a:pt x="1033" y="2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Polygon"/>
              <p:cNvSpPr>
                <a:spLocks/>
              </p:cNvSpPr>
              <p:nvPr/>
            </p:nvSpPr>
            <p:spPr bwMode="auto">
              <a:xfrm>
                <a:off x="7817260" y="4955386"/>
                <a:ext cx="2405311" cy="1902614"/>
              </a:xfrm>
              <a:custGeom>
                <a:avLst/>
                <a:gdLst>
                  <a:gd name="T0" fmla="*/ 3367 w 3367"/>
                  <a:gd name="T1" fmla="*/ 0 h 2664"/>
                  <a:gd name="T2" fmla="*/ 0 w 3367"/>
                  <a:gd name="T3" fmla="*/ 444 h 2664"/>
                  <a:gd name="T4" fmla="*/ 500 w 3367"/>
                  <a:gd name="T5" fmla="*/ 2664 h 2664"/>
                  <a:gd name="T6" fmla="*/ 2351 w 3367"/>
                  <a:gd name="T7" fmla="*/ 2664 h 2664"/>
                  <a:gd name="T8" fmla="*/ 3367 w 3367"/>
                  <a:gd name="T9" fmla="*/ 0 h 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7" h="2664">
                    <a:moveTo>
                      <a:pt x="3367" y="0"/>
                    </a:moveTo>
                    <a:lnTo>
                      <a:pt x="0" y="444"/>
                    </a:lnTo>
                    <a:lnTo>
                      <a:pt x="500" y="2664"/>
                    </a:lnTo>
                    <a:lnTo>
                      <a:pt x="2351" y="2664"/>
                    </a:lnTo>
                    <a:lnTo>
                      <a:pt x="33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Polygon"/>
              <p:cNvSpPr>
                <a:spLocks/>
              </p:cNvSpPr>
              <p:nvPr/>
            </p:nvSpPr>
            <p:spPr bwMode="auto">
              <a:xfrm>
                <a:off x="4070894" y="5302184"/>
                <a:ext cx="2286000" cy="1555816"/>
              </a:xfrm>
              <a:custGeom>
                <a:avLst/>
                <a:gdLst>
                  <a:gd name="T0" fmla="*/ 1437 w 1437"/>
                  <a:gd name="T1" fmla="*/ 0 h 978"/>
                  <a:gd name="T2" fmla="*/ 0 w 1437"/>
                  <a:gd name="T3" fmla="*/ 978 h 978"/>
                  <a:gd name="T4" fmla="*/ 1263 w 1437"/>
                  <a:gd name="T5" fmla="*/ 978 h 978"/>
                  <a:gd name="T6" fmla="*/ 1437 w 1437"/>
                  <a:gd name="T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37" h="978">
                    <a:moveTo>
                      <a:pt x="1437" y="0"/>
                    </a:moveTo>
                    <a:lnTo>
                      <a:pt x="0" y="978"/>
                    </a:lnTo>
                    <a:lnTo>
                      <a:pt x="1263" y="978"/>
                    </a:lnTo>
                    <a:lnTo>
                      <a:pt x="14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Polygon"/>
              <p:cNvSpPr>
                <a:spLocks/>
              </p:cNvSpPr>
              <p:nvPr/>
            </p:nvSpPr>
            <p:spPr bwMode="auto">
              <a:xfrm>
                <a:off x="7235022" y="1476275"/>
                <a:ext cx="4956977" cy="3479111"/>
              </a:xfrm>
              <a:custGeom>
                <a:avLst/>
                <a:gdLst>
                  <a:gd name="T0" fmla="*/ 6940 w 6940"/>
                  <a:gd name="T1" fmla="*/ 0 h 4869"/>
                  <a:gd name="T2" fmla="*/ 0 w 6940"/>
                  <a:gd name="T3" fmla="*/ 1862 h 4869"/>
                  <a:gd name="T4" fmla="*/ 4183 w 6940"/>
                  <a:gd name="T5" fmla="*/ 4869 h 4869"/>
                  <a:gd name="T6" fmla="*/ 6940 w 6940"/>
                  <a:gd name="T7" fmla="*/ 285 h 4869"/>
                  <a:gd name="T8" fmla="*/ 6940 w 6940"/>
                  <a:gd name="T9" fmla="*/ 0 h 4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40" h="4869">
                    <a:moveTo>
                      <a:pt x="6940" y="0"/>
                    </a:moveTo>
                    <a:lnTo>
                      <a:pt x="0" y="1862"/>
                    </a:lnTo>
                    <a:lnTo>
                      <a:pt x="4183" y="4869"/>
                    </a:lnTo>
                    <a:cubicBezTo>
                      <a:pt x="4183" y="4869"/>
                      <a:pt x="6341" y="1378"/>
                      <a:pt x="6940" y="285"/>
                    </a:cubicBezTo>
                    <a:lnTo>
                      <a:pt x="69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Polygon"/>
              <p:cNvSpPr>
                <a:spLocks/>
              </p:cNvSpPr>
              <p:nvPr/>
            </p:nvSpPr>
            <p:spPr bwMode="auto">
              <a:xfrm>
                <a:off x="2406902" y="2987549"/>
                <a:ext cx="3949992" cy="3250034"/>
              </a:xfrm>
              <a:custGeom>
                <a:avLst/>
                <a:gdLst>
                  <a:gd name="T0" fmla="*/ 5529 w 5529"/>
                  <a:gd name="T1" fmla="*/ 3240 h 4549"/>
                  <a:gd name="T2" fmla="*/ 1583 w 5529"/>
                  <a:gd name="T3" fmla="*/ 0 h 4549"/>
                  <a:gd name="T4" fmla="*/ 0 w 5529"/>
                  <a:gd name="T5" fmla="*/ 4549 h 4549"/>
                  <a:gd name="T6" fmla="*/ 5529 w 5529"/>
                  <a:gd name="T7" fmla="*/ 3240 h 4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29" h="4549">
                    <a:moveTo>
                      <a:pt x="5529" y="3240"/>
                    </a:moveTo>
                    <a:lnTo>
                      <a:pt x="1583" y="0"/>
                    </a:lnTo>
                    <a:lnTo>
                      <a:pt x="0" y="4549"/>
                    </a:lnTo>
                    <a:lnTo>
                      <a:pt x="5529" y="3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Polygon"/>
              <p:cNvSpPr>
                <a:spLocks/>
              </p:cNvSpPr>
              <p:nvPr/>
            </p:nvSpPr>
            <p:spPr bwMode="auto">
              <a:xfrm>
                <a:off x="11568400" y="0"/>
                <a:ext cx="623599" cy="1236063"/>
              </a:xfrm>
              <a:custGeom>
                <a:avLst/>
                <a:gdLst>
                  <a:gd name="T0" fmla="*/ 0 w 392"/>
                  <a:gd name="T1" fmla="*/ 0 h 777"/>
                  <a:gd name="T2" fmla="*/ 392 w 392"/>
                  <a:gd name="T3" fmla="*/ 777 h 777"/>
                  <a:gd name="T4" fmla="*/ 392 w 392"/>
                  <a:gd name="T5" fmla="*/ 0 h 777"/>
                  <a:gd name="T6" fmla="*/ 0 w 392"/>
                  <a:gd name="T7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2" h="777">
                    <a:moveTo>
                      <a:pt x="0" y="0"/>
                    </a:moveTo>
                    <a:lnTo>
                      <a:pt x="392" y="777"/>
                    </a:lnTo>
                    <a:lnTo>
                      <a:pt x="39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Polygon"/>
              <p:cNvSpPr>
                <a:spLocks/>
              </p:cNvSpPr>
              <p:nvPr/>
            </p:nvSpPr>
            <p:spPr bwMode="auto">
              <a:xfrm>
                <a:off x="0" y="634735"/>
                <a:ext cx="1613085" cy="4139298"/>
              </a:xfrm>
              <a:custGeom>
                <a:avLst/>
                <a:gdLst>
                  <a:gd name="T0" fmla="*/ 0 w 2258"/>
                  <a:gd name="T1" fmla="*/ 0 h 5794"/>
                  <a:gd name="T2" fmla="*/ 0 w 2258"/>
                  <a:gd name="T3" fmla="*/ 1882 h 5794"/>
                  <a:gd name="T4" fmla="*/ 1195 w 2258"/>
                  <a:gd name="T5" fmla="*/ 5794 h 5794"/>
                  <a:gd name="T6" fmla="*/ 2258 w 2258"/>
                  <a:gd name="T7" fmla="*/ 1488 h 5794"/>
                  <a:gd name="T8" fmla="*/ 0 w 2258"/>
                  <a:gd name="T9" fmla="*/ 0 h 5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8" h="5794">
                    <a:moveTo>
                      <a:pt x="0" y="0"/>
                    </a:moveTo>
                    <a:lnTo>
                      <a:pt x="0" y="1882"/>
                    </a:lnTo>
                    <a:lnTo>
                      <a:pt x="1195" y="5794"/>
                    </a:lnTo>
                    <a:lnTo>
                      <a:pt x="2258" y="14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Polygon"/>
              <p:cNvSpPr>
                <a:spLocks/>
              </p:cNvSpPr>
              <p:nvPr/>
            </p:nvSpPr>
            <p:spPr bwMode="auto">
              <a:xfrm>
                <a:off x="3537970" y="0"/>
                <a:ext cx="3697052" cy="2987549"/>
              </a:xfrm>
              <a:custGeom>
                <a:avLst/>
                <a:gdLst>
                  <a:gd name="T0" fmla="*/ 1094 w 2324"/>
                  <a:gd name="T1" fmla="*/ 0 h 1878"/>
                  <a:gd name="T2" fmla="*/ 0 w 2324"/>
                  <a:gd name="T3" fmla="*/ 1878 h 1878"/>
                  <a:gd name="T4" fmla="*/ 2324 w 2324"/>
                  <a:gd name="T5" fmla="*/ 1764 h 1878"/>
                  <a:gd name="T6" fmla="*/ 1322 w 2324"/>
                  <a:gd name="T7" fmla="*/ 0 h 1878"/>
                  <a:gd name="T8" fmla="*/ 1094 w 2324"/>
                  <a:gd name="T9" fmla="*/ 0 h 1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4" h="1878">
                    <a:moveTo>
                      <a:pt x="1094" y="0"/>
                    </a:moveTo>
                    <a:lnTo>
                      <a:pt x="0" y="1878"/>
                    </a:lnTo>
                    <a:lnTo>
                      <a:pt x="2324" y="1764"/>
                    </a:lnTo>
                    <a:lnTo>
                      <a:pt x="1322" y="0"/>
                    </a:lnTo>
                    <a:lnTo>
                      <a:pt x="10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Fad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FFFFFF">
                  <a:alpha val="0"/>
                </a:srgbClr>
              </a:gs>
              <a:gs pos="0">
                <a:srgbClr val="FFFFFF">
                  <a:alpha val="6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638" y="177235"/>
            <a:ext cx="112567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638" y="1680033"/>
            <a:ext cx="11256724" cy="4496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63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838A3-E4F9-4BC4-A7AD-F742229D3485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71220" y="6356350"/>
            <a:ext cx="5249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1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1AB68-C0FD-4D7E-9352-3F1C68F9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9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8.xml"/><Relationship Id="rId18" Type="http://schemas.openxmlformats.org/officeDocument/2006/relationships/image" Target="../media/image11.sv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5.xml"/><Relationship Id="rId12" Type="http://schemas.openxmlformats.org/officeDocument/2006/relationships/image" Target="../media/image43.png"/><Relationship Id="rId17" Type="http://schemas.openxmlformats.org/officeDocument/2006/relationships/image" Target="../media/image10.png"/><Relationship Id="rId2" Type="http://schemas.openxmlformats.org/officeDocument/2006/relationships/tags" Target="../tags/tag42.xml"/><Relationship Id="rId16" Type="http://schemas.openxmlformats.org/officeDocument/2006/relationships/image" Target="../media/image7.svg"/><Relationship Id="rId1" Type="http://schemas.openxmlformats.org/officeDocument/2006/relationships/tags" Target="../tags/tag41.xml"/><Relationship Id="rId6" Type="http://schemas.openxmlformats.org/officeDocument/2006/relationships/image" Target="../media/image13.svg"/><Relationship Id="rId11" Type="http://schemas.openxmlformats.org/officeDocument/2006/relationships/customXml" Target="../ink/ink17.xml"/><Relationship Id="rId5" Type="http://schemas.openxmlformats.org/officeDocument/2006/relationships/image" Target="../media/image12.png"/><Relationship Id="rId15" Type="http://schemas.openxmlformats.org/officeDocument/2006/relationships/image" Target="../media/image6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customXml" Target="../ink/ink16.xml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22.xml"/><Relationship Id="rId18" Type="http://schemas.openxmlformats.org/officeDocument/2006/relationships/image" Target="../media/image13.sv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43.png"/><Relationship Id="rId17" Type="http://schemas.openxmlformats.org/officeDocument/2006/relationships/image" Target="../media/image12.png"/><Relationship Id="rId2" Type="http://schemas.openxmlformats.org/officeDocument/2006/relationships/tags" Target="../tags/tag44.xml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1" Type="http://schemas.openxmlformats.org/officeDocument/2006/relationships/tags" Target="../tags/tag43.xml"/><Relationship Id="rId11" Type="http://schemas.openxmlformats.org/officeDocument/2006/relationships/customXml" Target="../ink/ink21.xml"/><Relationship Id="rId5" Type="http://schemas.openxmlformats.org/officeDocument/2006/relationships/customXml" Target="../ink/ink19.xml"/><Relationship Id="rId15" Type="http://schemas.openxmlformats.org/officeDocument/2006/relationships/image" Target="../media/image6.png"/><Relationship Id="rId10" Type="http://schemas.openxmlformats.org/officeDocument/2006/relationships/image" Target="../media/image42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customXml" Target="../ink/ink20.xml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3.xml"/><Relationship Id="rId12" Type="http://schemas.openxmlformats.org/officeDocument/2006/relationships/image" Target="../media/image11.sv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3.sv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customXml" Target="../ink/ink1.xml"/><Relationship Id="rId18" Type="http://schemas.openxmlformats.org/officeDocument/2006/relationships/image" Target="../media/image16.png"/><Relationship Id="rId26" Type="http://schemas.openxmlformats.org/officeDocument/2006/relationships/image" Target="../media/image7.svg"/><Relationship Id="rId3" Type="http://schemas.openxmlformats.org/officeDocument/2006/relationships/tags" Target="../tags/tag5.xml"/><Relationship Id="rId21" Type="http://schemas.openxmlformats.org/officeDocument/2006/relationships/image" Target="../media/image8.png"/><Relationship Id="rId7" Type="http://schemas.openxmlformats.org/officeDocument/2006/relationships/tags" Target="../tags/tag9.xml"/><Relationship Id="rId12" Type="http://schemas.openxmlformats.org/officeDocument/2006/relationships/image" Target="../media/image13.svg"/><Relationship Id="rId17" Type="http://schemas.openxmlformats.org/officeDocument/2006/relationships/customXml" Target="../ink/ink3.xml"/><Relationship Id="rId25" Type="http://schemas.openxmlformats.org/officeDocument/2006/relationships/image" Target="../media/image6.png"/><Relationship Id="rId2" Type="http://schemas.openxmlformats.org/officeDocument/2006/relationships/tags" Target="../tags/tag4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2.png"/><Relationship Id="rId24" Type="http://schemas.openxmlformats.org/officeDocument/2006/relationships/image" Target="../media/image11.svg"/><Relationship Id="rId5" Type="http://schemas.openxmlformats.org/officeDocument/2006/relationships/tags" Target="../tags/tag7.xml"/><Relationship Id="rId15" Type="http://schemas.openxmlformats.org/officeDocument/2006/relationships/customXml" Target="../ink/ink2.xml"/><Relationship Id="rId23" Type="http://schemas.openxmlformats.org/officeDocument/2006/relationships/image" Target="../media/image10.png"/><Relationship Id="rId10" Type="http://schemas.openxmlformats.org/officeDocument/2006/relationships/image" Target="../media/image3.png"/><Relationship Id="rId19" Type="http://schemas.openxmlformats.org/officeDocument/2006/relationships/customXml" Target="../ink/ink4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Relationship Id="rId22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svg"/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3" Type="http://schemas.openxmlformats.org/officeDocument/2006/relationships/tags" Target="../tags/tag13.xml"/><Relationship Id="rId21" Type="http://schemas.openxmlformats.org/officeDocument/2006/relationships/image" Target="../media/image9.sv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17" Type="http://schemas.openxmlformats.org/officeDocument/2006/relationships/image" Target="../media/image22.svg"/><Relationship Id="rId25" Type="http://schemas.openxmlformats.org/officeDocument/2006/relationships/image" Target="../media/image28.svg"/><Relationship Id="rId33" Type="http://schemas.openxmlformats.org/officeDocument/2006/relationships/image" Target="../media/image34.svg"/><Relationship Id="rId2" Type="http://schemas.openxmlformats.org/officeDocument/2006/relationships/tags" Target="../tags/tag12.xml"/><Relationship Id="rId16" Type="http://schemas.openxmlformats.org/officeDocument/2006/relationships/image" Target="../media/image21.png"/><Relationship Id="rId20" Type="http://schemas.openxmlformats.org/officeDocument/2006/relationships/image" Target="../media/image8.png"/><Relationship Id="rId29" Type="http://schemas.openxmlformats.org/officeDocument/2006/relationships/image" Target="../media/image5.svg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24" Type="http://schemas.openxmlformats.org/officeDocument/2006/relationships/image" Target="../media/image27.png"/><Relationship Id="rId32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0.svg"/><Relationship Id="rId23" Type="http://schemas.openxmlformats.org/officeDocument/2006/relationships/image" Target="../media/image26.svg"/><Relationship Id="rId28" Type="http://schemas.openxmlformats.org/officeDocument/2006/relationships/image" Target="../media/image4.png"/><Relationship Id="rId10" Type="http://schemas.openxmlformats.org/officeDocument/2006/relationships/image" Target="../media/image10.png"/><Relationship Id="rId19" Type="http://schemas.openxmlformats.org/officeDocument/2006/relationships/image" Target="../media/image24.svg"/><Relationship Id="rId31" Type="http://schemas.openxmlformats.org/officeDocument/2006/relationships/image" Target="../media/image32.svg"/><Relationship Id="rId4" Type="http://schemas.openxmlformats.org/officeDocument/2006/relationships/tags" Target="../tags/tag14.xml"/><Relationship Id="rId9" Type="http://schemas.openxmlformats.org/officeDocument/2006/relationships/image" Target="../media/image18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1.png"/><Relationship Id="rId8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21.png"/><Relationship Id="rId18" Type="http://schemas.openxmlformats.org/officeDocument/2006/relationships/image" Target="../media/image32.svg"/><Relationship Id="rId26" Type="http://schemas.openxmlformats.org/officeDocument/2006/relationships/image" Target="../media/image13.svg"/><Relationship Id="rId3" Type="http://schemas.openxmlformats.org/officeDocument/2006/relationships/tags" Target="../tags/tag17.xml"/><Relationship Id="rId21" Type="http://schemas.openxmlformats.org/officeDocument/2006/relationships/image" Target="../media/image37.png"/><Relationship Id="rId7" Type="http://schemas.openxmlformats.org/officeDocument/2006/relationships/tags" Target="../tags/tag21.xml"/><Relationship Id="rId12" Type="http://schemas.openxmlformats.org/officeDocument/2006/relationships/image" Target="../media/image20.svg"/><Relationship Id="rId17" Type="http://schemas.openxmlformats.org/officeDocument/2006/relationships/image" Target="../media/image31.png"/><Relationship Id="rId25" Type="http://schemas.openxmlformats.org/officeDocument/2006/relationships/image" Target="../media/image12.png"/><Relationship Id="rId2" Type="http://schemas.openxmlformats.org/officeDocument/2006/relationships/tags" Target="../tags/tag16.xml"/><Relationship Id="rId16" Type="http://schemas.openxmlformats.org/officeDocument/2006/relationships/image" Target="../media/image24.svg"/><Relationship Id="rId20" Type="http://schemas.openxmlformats.org/officeDocument/2006/relationships/image" Target="../media/image36.svg"/><Relationship Id="rId29" Type="http://schemas.openxmlformats.org/officeDocument/2006/relationships/image" Target="../media/image8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19.png"/><Relationship Id="rId24" Type="http://schemas.openxmlformats.org/officeDocument/2006/relationships/image" Target="../media/image40.svg"/><Relationship Id="rId32" Type="http://schemas.openxmlformats.org/officeDocument/2006/relationships/image" Target="../media/image7.svg"/><Relationship Id="rId5" Type="http://schemas.openxmlformats.org/officeDocument/2006/relationships/tags" Target="../tags/tag19.xml"/><Relationship Id="rId15" Type="http://schemas.openxmlformats.org/officeDocument/2006/relationships/image" Target="../media/image23.png"/><Relationship Id="rId23" Type="http://schemas.openxmlformats.org/officeDocument/2006/relationships/image" Target="../media/image39.png"/><Relationship Id="rId28" Type="http://schemas.openxmlformats.org/officeDocument/2006/relationships/image" Target="../media/image11.svg"/><Relationship Id="rId10" Type="http://schemas.openxmlformats.org/officeDocument/2006/relationships/image" Target="../media/image3.png"/><Relationship Id="rId19" Type="http://schemas.openxmlformats.org/officeDocument/2006/relationships/image" Target="../media/image35.png"/><Relationship Id="rId31" Type="http://schemas.openxmlformats.org/officeDocument/2006/relationships/image" Target="../media/image6.pn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.svg"/><Relationship Id="rId22" Type="http://schemas.openxmlformats.org/officeDocument/2006/relationships/image" Target="../media/image38.svg"/><Relationship Id="rId27" Type="http://schemas.openxmlformats.org/officeDocument/2006/relationships/image" Target="../media/image10.png"/><Relationship Id="rId30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.svg"/><Relationship Id="rId26" Type="http://schemas.openxmlformats.org/officeDocument/2006/relationships/image" Target="../media/image5.svg"/><Relationship Id="rId3" Type="http://schemas.openxmlformats.org/officeDocument/2006/relationships/tags" Target="../tags/tag25.xml"/><Relationship Id="rId21" Type="http://schemas.openxmlformats.org/officeDocument/2006/relationships/image" Target="../media/image10.pn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image" Target="../media/image12.png"/><Relationship Id="rId25" Type="http://schemas.openxmlformats.org/officeDocument/2006/relationships/image" Target="../media/image4.png"/><Relationship Id="rId2" Type="http://schemas.openxmlformats.org/officeDocument/2006/relationships/tags" Target="../tags/tag24.xml"/><Relationship Id="rId16" Type="http://schemas.openxmlformats.org/officeDocument/2006/relationships/image" Target="../media/image40.svg"/><Relationship Id="rId20" Type="http://schemas.openxmlformats.org/officeDocument/2006/relationships/image" Target="../media/image7.sv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9.svg"/><Relationship Id="rId5" Type="http://schemas.openxmlformats.org/officeDocument/2006/relationships/tags" Target="../tags/tag27.xml"/><Relationship Id="rId15" Type="http://schemas.openxmlformats.org/officeDocument/2006/relationships/image" Target="../media/image39.png"/><Relationship Id="rId23" Type="http://schemas.openxmlformats.org/officeDocument/2006/relationships/image" Target="../media/image8.png"/><Relationship Id="rId10" Type="http://schemas.openxmlformats.org/officeDocument/2006/relationships/tags" Target="../tags/tag32.xml"/><Relationship Id="rId19" Type="http://schemas.openxmlformats.org/officeDocument/2006/relationships/image" Target="../media/image6.png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image" Target="../media/image3.png"/><Relationship Id="rId22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customXml" Target="../ink/ink6.xml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17" Type="http://schemas.openxmlformats.org/officeDocument/2006/relationships/customXml" Target="../ink/ink8.xml"/><Relationship Id="rId2" Type="http://schemas.openxmlformats.org/officeDocument/2006/relationships/tags" Target="../tags/tag38.xml"/><Relationship Id="rId16" Type="http://schemas.openxmlformats.org/officeDocument/2006/relationships/image" Target="../media/image43.png"/><Relationship Id="rId1" Type="http://schemas.openxmlformats.org/officeDocument/2006/relationships/tags" Target="../tags/tag37.xml"/><Relationship Id="rId6" Type="http://schemas.openxmlformats.org/officeDocument/2006/relationships/image" Target="../media/image13.svg"/><Relationship Id="rId11" Type="http://schemas.openxmlformats.org/officeDocument/2006/relationships/customXml" Target="../ink/ink5.xml"/><Relationship Id="rId5" Type="http://schemas.openxmlformats.org/officeDocument/2006/relationships/image" Target="../media/image12.png"/><Relationship Id="rId15" Type="http://schemas.openxmlformats.org/officeDocument/2006/relationships/customXml" Target="../ink/ink7.xml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8.png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7.svg"/><Relationship Id="rId7" Type="http://schemas.openxmlformats.org/officeDocument/2006/relationships/image" Target="../media/image45.png"/><Relationship Id="rId12" Type="http://schemas.openxmlformats.org/officeDocument/2006/relationships/customXml" Target="../ink/ink12.xml"/><Relationship Id="rId17" Type="http://schemas.openxmlformats.org/officeDocument/2006/relationships/image" Target="../media/image50.png"/><Relationship Id="rId2" Type="http://schemas.openxmlformats.org/officeDocument/2006/relationships/tags" Target="../tags/tag40.xml"/><Relationship Id="rId16" Type="http://schemas.openxmlformats.org/officeDocument/2006/relationships/customXml" Target="../ink/ink14.xml"/><Relationship Id="rId20" Type="http://schemas.openxmlformats.org/officeDocument/2006/relationships/image" Target="../media/image6.png"/><Relationship Id="rId1" Type="http://schemas.openxmlformats.org/officeDocument/2006/relationships/tags" Target="../tags/tag39.xml"/><Relationship Id="rId6" Type="http://schemas.openxmlformats.org/officeDocument/2006/relationships/customXml" Target="../ink/ink9.xml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5" Type="http://schemas.openxmlformats.org/officeDocument/2006/relationships/image" Target="../media/image49.png"/><Relationship Id="rId10" Type="http://schemas.openxmlformats.org/officeDocument/2006/relationships/customXml" Target="../ink/ink11.xml"/><Relationship Id="rId19" Type="http://schemas.openxmlformats.org/officeDocument/2006/relationships/image" Target="../media/image13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6.png"/><Relationship Id="rId1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7B3C04A-9F69-F752-FD9A-6F42FA2D3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686" y="3959093"/>
            <a:ext cx="5577840" cy="788748"/>
          </a:xfrm>
          <a:noFill/>
        </p:spPr>
        <p:txBody>
          <a:bodyPr/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현황분석 시스템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7CD74DAE-FAFD-58E9-1AF5-376A65601EF4}"/>
              </a:ext>
            </a:extLst>
          </p:cNvPr>
          <p:cNvSpPr txBox="1">
            <a:spLocks/>
          </p:cNvSpPr>
          <p:nvPr/>
        </p:nvSpPr>
        <p:spPr>
          <a:xfrm>
            <a:off x="902686" y="5882410"/>
            <a:ext cx="2508365" cy="543761"/>
          </a:xfrm>
          <a:prstGeom prst="rect">
            <a:avLst/>
          </a:prstGeom>
          <a:noFill/>
        </p:spPr>
        <p:txBody>
          <a:bodyPr vert="horz" lIns="182880" tIns="182880" rIns="18288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포스웨이브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사원 최경수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A7E21487-E0EC-EF58-BD30-5D1AFECECA46}"/>
              </a:ext>
            </a:extLst>
          </p:cNvPr>
          <p:cNvSpPr txBox="1">
            <a:spLocks/>
          </p:cNvSpPr>
          <p:nvPr/>
        </p:nvSpPr>
        <p:spPr>
          <a:xfrm>
            <a:off x="902686" y="3444027"/>
            <a:ext cx="2703302" cy="664071"/>
          </a:xfrm>
          <a:prstGeom prst="rect">
            <a:avLst/>
          </a:prstGeom>
          <a:noFill/>
        </p:spPr>
        <p:txBody>
          <a:bodyPr vert="horz" lIns="182880" tIns="182880" rIns="18288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V0.1 2023-04-17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8B6914-CF33-B321-063B-D4C578AD2755}"/>
              </a:ext>
            </a:extLst>
          </p:cNvPr>
          <p:cNvSpPr/>
          <p:nvPr/>
        </p:nvSpPr>
        <p:spPr>
          <a:xfrm>
            <a:off x="5589142" y="0"/>
            <a:ext cx="6602858" cy="6858000"/>
          </a:xfrm>
          <a:custGeom>
            <a:avLst/>
            <a:gdLst>
              <a:gd name="connsiteX0" fmla="*/ 0 w 6438900"/>
              <a:gd name="connsiteY0" fmla="*/ 0 h 6858000"/>
              <a:gd name="connsiteX1" fmla="*/ 6438900 w 6438900"/>
              <a:gd name="connsiteY1" fmla="*/ 0 h 6858000"/>
              <a:gd name="connsiteX2" fmla="*/ 6438900 w 6438900"/>
              <a:gd name="connsiteY2" fmla="*/ 6858000 h 6858000"/>
              <a:gd name="connsiteX3" fmla="*/ 0 w 6438900"/>
              <a:gd name="connsiteY3" fmla="*/ 6858000 h 6858000"/>
              <a:gd name="connsiteX4" fmla="*/ 0 w 6438900"/>
              <a:gd name="connsiteY4" fmla="*/ 0 h 6858000"/>
              <a:gd name="connsiteX0" fmla="*/ 2019300 w 6438900"/>
              <a:gd name="connsiteY0" fmla="*/ 0 h 6858000"/>
              <a:gd name="connsiteX1" fmla="*/ 6438900 w 6438900"/>
              <a:gd name="connsiteY1" fmla="*/ 0 h 6858000"/>
              <a:gd name="connsiteX2" fmla="*/ 6438900 w 6438900"/>
              <a:gd name="connsiteY2" fmla="*/ 6858000 h 6858000"/>
              <a:gd name="connsiteX3" fmla="*/ 0 w 6438900"/>
              <a:gd name="connsiteY3" fmla="*/ 6858000 h 6858000"/>
              <a:gd name="connsiteX4" fmla="*/ 2019300 w 6438900"/>
              <a:gd name="connsiteY4" fmla="*/ 0 h 6858000"/>
              <a:gd name="connsiteX0" fmla="*/ 1612900 w 6438900"/>
              <a:gd name="connsiteY0" fmla="*/ 0 h 6858000"/>
              <a:gd name="connsiteX1" fmla="*/ 6438900 w 6438900"/>
              <a:gd name="connsiteY1" fmla="*/ 0 h 6858000"/>
              <a:gd name="connsiteX2" fmla="*/ 6438900 w 6438900"/>
              <a:gd name="connsiteY2" fmla="*/ 6858000 h 6858000"/>
              <a:gd name="connsiteX3" fmla="*/ 0 w 6438900"/>
              <a:gd name="connsiteY3" fmla="*/ 6858000 h 6858000"/>
              <a:gd name="connsiteX4" fmla="*/ 1612900 w 6438900"/>
              <a:gd name="connsiteY4" fmla="*/ 0 h 6858000"/>
              <a:gd name="connsiteX0" fmla="*/ 1397000 w 6438900"/>
              <a:gd name="connsiteY0" fmla="*/ 0 h 6858000"/>
              <a:gd name="connsiteX1" fmla="*/ 6438900 w 6438900"/>
              <a:gd name="connsiteY1" fmla="*/ 0 h 6858000"/>
              <a:gd name="connsiteX2" fmla="*/ 6438900 w 6438900"/>
              <a:gd name="connsiteY2" fmla="*/ 6858000 h 6858000"/>
              <a:gd name="connsiteX3" fmla="*/ 0 w 6438900"/>
              <a:gd name="connsiteY3" fmla="*/ 6858000 h 6858000"/>
              <a:gd name="connsiteX4" fmla="*/ 1397000 w 6438900"/>
              <a:gd name="connsiteY4" fmla="*/ 0 h 6858000"/>
              <a:gd name="connsiteX0" fmla="*/ 1193800 w 6438900"/>
              <a:gd name="connsiteY0" fmla="*/ 0 h 6870700"/>
              <a:gd name="connsiteX1" fmla="*/ 6438900 w 6438900"/>
              <a:gd name="connsiteY1" fmla="*/ 12700 h 6870700"/>
              <a:gd name="connsiteX2" fmla="*/ 6438900 w 6438900"/>
              <a:gd name="connsiteY2" fmla="*/ 6870700 h 6870700"/>
              <a:gd name="connsiteX3" fmla="*/ 0 w 6438900"/>
              <a:gd name="connsiteY3" fmla="*/ 6870700 h 6870700"/>
              <a:gd name="connsiteX4" fmla="*/ 1193800 w 6438900"/>
              <a:gd name="connsiteY4" fmla="*/ 0 h 6870700"/>
              <a:gd name="connsiteX0" fmla="*/ 1143000 w 6438900"/>
              <a:gd name="connsiteY0" fmla="*/ 0 h 6883400"/>
              <a:gd name="connsiteX1" fmla="*/ 6438900 w 6438900"/>
              <a:gd name="connsiteY1" fmla="*/ 25400 h 6883400"/>
              <a:gd name="connsiteX2" fmla="*/ 6438900 w 6438900"/>
              <a:gd name="connsiteY2" fmla="*/ 6883400 h 6883400"/>
              <a:gd name="connsiteX3" fmla="*/ 0 w 6438900"/>
              <a:gd name="connsiteY3" fmla="*/ 6883400 h 6883400"/>
              <a:gd name="connsiteX4" fmla="*/ 1143000 w 6438900"/>
              <a:gd name="connsiteY4" fmla="*/ 0 h 6883400"/>
              <a:gd name="connsiteX0" fmla="*/ 1143000 w 6438900"/>
              <a:gd name="connsiteY0" fmla="*/ 12700 h 6858000"/>
              <a:gd name="connsiteX1" fmla="*/ 6438900 w 6438900"/>
              <a:gd name="connsiteY1" fmla="*/ 0 h 6858000"/>
              <a:gd name="connsiteX2" fmla="*/ 6438900 w 6438900"/>
              <a:gd name="connsiteY2" fmla="*/ 6858000 h 6858000"/>
              <a:gd name="connsiteX3" fmla="*/ 0 w 6438900"/>
              <a:gd name="connsiteY3" fmla="*/ 6858000 h 6858000"/>
              <a:gd name="connsiteX4" fmla="*/ 1143000 w 6438900"/>
              <a:gd name="connsiteY4" fmla="*/ 12700 h 6858000"/>
              <a:gd name="connsiteX0" fmla="*/ 1163038 w 6438900"/>
              <a:gd name="connsiteY0" fmla="*/ 2426 h 6858000"/>
              <a:gd name="connsiteX1" fmla="*/ 6438900 w 6438900"/>
              <a:gd name="connsiteY1" fmla="*/ 0 h 6858000"/>
              <a:gd name="connsiteX2" fmla="*/ 6438900 w 6438900"/>
              <a:gd name="connsiteY2" fmla="*/ 6858000 h 6858000"/>
              <a:gd name="connsiteX3" fmla="*/ 0 w 6438900"/>
              <a:gd name="connsiteY3" fmla="*/ 6858000 h 6858000"/>
              <a:gd name="connsiteX4" fmla="*/ 1163038 w 6438900"/>
              <a:gd name="connsiteY4" fmla="*/ 24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6858000">
                <a:moveTo>
                  <a:pt x="1163038" y="2426"/>
                </a:moveTo>
                <a:lnTo>
                  <a:pt x="6438900" y="0"/>
                </a:lnTo>
                <a:lnTo>
                  <a:pt x="6438900" y="6858000"/>
                </a:lnTo>
                <a:lnTo>
                  <a:pt x="0" y="6858000"/>
                </a:lnTo>
                <a:lnTo>
                  <a:pt x="1163038" y="24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36AC6F-1F17-669E-3EEE-72824BA68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686" y="1241015"/>
            <a:ext cx="6720739" cy="2185416"/>
          </a:xfrm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 </a:t>
            </a:r>
            <a:b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D560AC-18B8-D41F-F18F-F201EC2412B2}"/>
              </a:ext>
            </a:extLst>
          </p:cNvPr>
          <p:cNvSpPr/>
          <p:nvPr/>
        </p:nvSpPr>
        <p:spPr>
          <a:xfrm>
            <a:off x="5596988" y="0"/>
            <a:ext cx="6595011" cy="6858000"/>
          </a:xfrm>
          <a:custGeom>
            <a:avLst/>
            <a:gdLst>
              <a:gd name="connsiteX0" fmla="*/ 0 w 5411056"/>
              <a:gd name="connsiteY0" fmla="*/ 0 h 6858000"/>
              <a:gd name="connsiteX1" fmla="*/ 5411056 w 5411056"/>
              <a:gd name="connsiteY1" fmla="*/ 0 h 6858000"/>
              <a:gd name="connsiteX2" fmla="*/ 5411056 w 5411056"/>
              <a:gd name="connsiteY2" fmla="*/ 6858000 h 6858000"/>
              <a:gd name="connsiteX3" fmla="*/ 0 w 5411056"/>
              <a:gd name="connsiteY3" fmla="*/ 6858000 h 6858000"/>
              <a:gd name="connsiteX4" fmla="*/ 0 w 5411056"/>
              <a:gd name="connsiteY4" fmla="*/ 0 h 6858000"/>
              <a:gd name="connsiteX0" fmla="*/ 1202076 w 6613132"/>
              <a:gd name="connsiteY0" fmla="*/ 0 h 6888823"/>
              <a:gd name="connsiteX1" fmla="*/ 6613132 w 6613132"/>
              <a:gd name="connsiteY1" fmla="*/ 0 h 6888823"/>
              <a:gd name="connsiteX2" fmla="*/ 6613132 w 6613132"/>
              <a:gd name="connsiteY2" fmla="*/ 6858000 h 6888823"/>
              <a:gd name="connsiteX3" fmla="*/ 0 w 6613132"/>
              <a:gd name="connsiteY3" fmla="*/ 6888823 h 6888823"/>
              <a:gd name="connsiteX4" fmla="*/ 1202076 w 6613132"/>
              <a:gd name="connsiteY4" fmla="*/ 0 h 6888823"/>
              <a:gd name="connsiteX0" fmla="*/ 1191802 w 6602858"/>
              <a:gd name="connsiteY0" fmla="*/ 0 h 6878549"/>
              <a:gd name="connsiteX1" fmla="*/ 6602858 w 6602858"/>
              <a:gd name="connsiteY1" fmla="*/ 0 h 6878549"/>
              <a:gd name="connsiteX2" fmla="*/ 6602858 w 6602858"/>
              <a:gd name="connsiteY2" fmla="*/ 6858000 h 6878549"/>
              <a:gd name="connsiteX3" fmla="*/ 0 w 6602858"/>
              <a:gd name="connsiteY3" fmla="*/ 6878549 h 6878549"/>
              <a:gd name="connsiteX4" fmla="*/ 1191802 w 6602858"/>
              <a:gd name="connsiteY4" fmla="*/ 0 h 6878549"/>
              <a:gd name="connsiteX0" fmla="*/ 1150706 w 6561762"/>
              <a:gd name="connsiteY0" fmla="*/ 0 h 6878549"/>
              <a:gd name="connsiteX1" fmla="*/ 6561762 w 6561762"/>
              <a:gd name="connsiteY1" fmla="*/ 0 h 6878549"/>
              <a:gd name="connsiteX2" fmla="*/ 6561762 w 6561762"/>
              <a:gd name="connsiteY2" fmla="*/ 6858000 h 6878549"/>
              <a:gd name="connsiteX3" fmla="*/ 0 w 6561762"/>
              <a:gd name="connsiteY3" fmla="*/ 6878549 h 6878549"/>
              <a:gd name="connsiteX4" fmla="*/ 1150706 w 6561762"/>
              <a:gd name="connsiteY4" fmla="*/ 0 h 6878549"/>
              <a:gd name="connsiteX0" fmla="*/ 1181529 w 6592585"/>
              <a:gd name="connsiteY0" fmla="*/ 0 h 6878549"/>
              <a:gd name="connsiteX1" fmla="*/ 6592585 w 6592585"/>
              <a:gd name="connsiteY1" fmla="*/ 0 h 6878549"/>
              <a:gd name="connsiteX2" fmla="*/ 6592585 w 6592585"/>
              <a:gd name="connsiteY2" fmla="*/ 6858000 h 6878549"/>
              <a:gd name="connsiteX3" fmla="*/ 0 w 6592585"/>
              <a:gd name="connsiteY3" fmla="*/ 6878549 h 6878549"/>
              <a:gd name="connsiteX4" fmla="*/ 1181529 w 6592585"/>
              <a:gd name="connsiteY4" fmla="*/ 0 h 6878549"/>
              <a:gd name="connsiteX0" fmla="*/ 1171255 w 6582311"/>
              <a:gd name="connsiteY0" fmla="*/ 0 h 6868275"/>
              <a:gd name="connsiteX1" fmla="*/ 6582311 w 6582311"/>
              <a:gd name="connsiteY1" fmla="*/ 0 h 6868275"/>
              <a:gd name="connsiteX2" fmla="*/ 6582311 w 6582311"/>
              <a:gd name="connsiteY2" fmla="*/ 6858000 h 6868275"/>
              <a:gd name="connsiteX3" fmla="*/ 0 w 6582311"/>
              <a:gd name="connsiteY3" fmla="*/ 6868275 h 6868275"/>
              <a:gd name="connsiteX4" fmla="*/ 1171255 w 6582311"/>
              <a:gd name="connsiteY4" fmla="*/ 0 h 6868275"/>
              <a:gd name="connsiteX0" fmla="*/ 1183955 w 6595011"/>
              <a:gd name="connsiteY0" fmla="*/ 0 h 6858000"/>
              <a:gd name="connsiteX1" fmla="*/ 6595011 w 6595011"/>
              <a:gd name="connsiteY1" fmla="*/ 0 h 6858000"/>
              <a:gd name="connsiteX2" fmla="*/ 6595011 w 6595011"/>
              <a:gd name="connsiteY2" fmla="*/ 6858000 h 6858000"/>
              <a:gd name="connsiteX3" fmla="*/ 0 w 6595011"/>
              <a:gd name="connsiteY3" fmla="*/ 6855575 h 6858000"/>
              <a:gd name="connsiteX4" fmla="*/ 1183955 w 659501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5011" h="6858000">
                <a:moveTo>
                  <a:pt x="1183955" y="0"/>
                </a:moveTo>
                <a:lnTo>
                  <a:pt x="6595011" y="0"/>
                </a:lnTo>
                <a:lnTo>
                  <a:pt x="6595011" y="6858000"/>
                </a:lnTo>
                <a:lnTo>
                  <a:pt x="0" y="6855575"/>
                </a:lnTo>
                <a:lnTo>
                  <a:pt x="1183955" y="0"/>
                </a:lnTo>
                <a:close/>
              </a:path>
            </a:pathLst>
          </a:cu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64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표 231">
            <a:extLst>
              <a:ext uri="{FF2B5EF4-FFF2-40B4-BE49-F238E27FC236}">
                <a16:creationId xmlns:a16="http://schemas.microsoft.com/office/drawing/2014/main" id="{74425202-47D9-8B53-9708-B35387061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62210"/>
              </p:ext>
            </p:extLst>
          </p:nvPr>
        </p:nvGraphicFramePr>
        <p:xfrm>
          <a:off x="9287838" y="1589907"/>
          <a:ext cx="2535862" cy="493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상세내용을 누르게 되면 해당 조건으로 분석된 결과가 나온다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탐색 기본 조건이 보인다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나온 결과들을 바탕으로 </a:t>
                      </a:r>
                      <a:r>
                        <a:rPr lang="ko-KR" altLang="en-US" sz="1100" dirty="0" err="1"/>
                        <a:t>비교분석할</a:t>
                      </a:r>
                      <a:r>
                        <a:rPr lang="ko-KR" altLang="en-US" sz="1100" dirty="0"/>
                        <a:t>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sp>
        <p:nvSpPr>
          <p:cNvPr id="25" name="Card">
            <a:extLst>
              <a:ext uri="{FF2B5EF4-FFF2-40B4-BE49-F238E27FC236}">
                <a16:creationId xmlns:a16="http://schemas.microsoft.com/office/drawing/2014/main" id="{BC4FF7FD-068B-18C2-E457-4EE94E7E27B7}"/>
              </a:ext>
            </a:extLst>
          </p:cNvPr>
          <p:cNvSpPr/>
          <p:nvPr/>
        </p:nvSpPr>
        <p:spPr>
          <a:xfrm>
            <a:off x="507850" y="2291208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4" name="Card">
            <a:extLst>
              <a:ext uri="{FF2B5EF4-FFF2-40B4-BE49-F238E27FC236}">
                <a16:creationId xmlns:a16="http://schemas.microsoft.com/office/drawing/2014/main" id="{B0522553-7E1B-C184-1C28-02D586DDA7F6}"/>
              </a:ext>
            </a:extLst>
          </p:cNvPr>
          <p:cNvSpPr/>
          <p:nvPr/>
        </p:nvSpPr>
        <p:spPr>
          <a:xfrm>
            <a:off x="507850" y="2285215"/>
            <a:ext cx="2519129" cy="4158508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5919B2E-3A58-072E-2BC6-4421CC161A4E}"/>
              </a:ext>
            </a:extLst>
          </p:cNvPr>
          <p:cNvSpPr txBox="1"/>
          <p:nvPr/>
        </p:nvSpPr>
        <p:spPr>
          <a:xfrm>
            <a:off x="621878" y="2428835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</a:t>
            </a:r>
          </a:p>
        </p:txBody>
      </p:sp>
      <p:sp>
        <p:nvSpPr>
          <p:cNvPr id="522" name="Card">
            <a:extLst>
              <a:ext uri="{FF2B5EF4-FFF2-40B4-BE49-F238E27FC236}">
                <a16:creationId xmlns:a16="http://schemas.microsoft.com/office/drawing/2014/main" id="{41A0928F-787A-5093-392D-A855E8F0F955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23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730DB1E7-35EE-B4E8-6125-0D3EE93689D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524" name="Text Box">
              <a:extLst>
                <a:ext uri="{FF2B5EF4-FFF2-40B4-BE49-F238E27FC236}">
                  <a16:creationId xmlns:a16="http://schemas.microsoft.com/office/drawing/2014/main" id="{0FE52248-31AD-E5E1-52C1-9D13D81FF844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25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17EDE8-EA2F-1C92-9F32-410B95DAFD90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8" name="Card">
            <a:extLst>
              <a:ext uri="{FF2B5EF4-FFF2-40B4-BE49-F238E27FC236}">
                <a16:creationId xmlns:a16="http://schemas.microsoft.com/office/drawing/2014/main" id="{2DDC33ED-C928-C913-A1B5-AD83FD8DECAA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E77BC316-ED27-2BB8-1920-0158C9F22F15}"/>
              </a:ext>
            </a:extLst>
          </p:cNvPr>
          <p:cNvGraphicFramePr>
            <a:graphicFrameLocks noGrp="1"/>
          </p:cNvGraphicFramePr>
          <p:nvPr/>
        </p:nvGraphicFramePr>
        <p:xfrm>
          <a:off x="630511" y="4442732"/>
          <a:ext cx="2234621" cy="1841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0643337"/>
                    </a:ext>
                  </a:extLst>
                </a:gridCol>
                <a:gridCol w="972592">
                  <a:extLst>
                    <a:ext uri="{9D8B030D-6E8A-4147-A177-3AD203B41FA5}">
                      <a16:colId xmlns:a16="http://schemas.microsoft.com/office/drawing/2014/main" val="373149904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891815624"/>
                    </a:ext>
                  </a:extLst>
                </a:gridCol>
                <a:gridCol w="418023">
                  <a:extLst>
                    <a:ext uri="{9D8B030D-6E8A-4147-A177-3AD203B41FA5}">
                      <a16:colId xmlns:a16="http://schemas.microsoft.com/office/drawing/2014/main" val="877492975"/>
                    </a:ext>
                  </a:extLst>
                </a:gridCol>
              </a:tblGrid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주거적지동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면적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87800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초원마을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141829.2109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최적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4246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관양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31298392.21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최적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088192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푸른마을인덕원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4928193,312893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9142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404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9520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273366-55F3-2B97-D120-FB0998395675}"/>
              </a:ext>
            </a:extLst>
          </p:cNvPr>
          <p:cNvSpPr txBox="1"/>
          <p:nvPr/>
        </p:nvSpPr>
        <p:spPr>
          <a:xfrm>
            <a:off x="580071" y="4196511"/>
            <a:ext cx="132710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간략</a:t>
            </a:r>
          </a:p>
        </p:txBody>
      </p:sp>
      <p:sp>
        <p:nvSpPr>
          <p:cNvPr id="28" name="Card">
            <a:extLst>
              <a:ext uri="{FF2B5EF4-FFF2-40B4-BE49-F238E27FC236}">
                <a16:creationId xmlns:a16="http://schemas.microsoft.com/office/drawing/2014/main" id="{03E79AFD-A59E-6C34-10F0-EBB01749748E}"/>
              </a:ext>
            </a:extLst>
          </p:cNvPr>
          <p:cNvSpPr/>
          <p:nvPr/>
        </p:nvSpPr>
        <p:spPr>
          <a:xfrm>
            <a:off x="621878" y="2699492"/>
            <a:ext cx="2243254" cy="1483453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12700">
            <a:solidFill>
              <a:schemeClr val="tx1">
                <a:lumMod val="60000"/>
                <a:lumOff val="40000"/>
              </a:schemeClr>
            </a:solidFill>
            <a:prstDash val="dash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4D9D6-76AD-BE9B-7E85-E48701722137}"/>
              </a:ext>
            </a:extLst>
          </p:cNvPr>
          <p:cNvSpPr txBox="1"/>
          <p:nvPr/>
        </p:nvSpPr>
        <p:spPr>
          <a:xfrm>
            <a:off x="2234440" y="2464801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F0423-DEBD-F00A-626F-0F927E417BCB}"/>
              </a:ext>
            </a:extLst>
          </p:cNvPr>
          <p:cNvSpPr txBox="1"/>
          <p:nvPr/>
        </p:nvSpPr>
        <p:spPr>
          <a:xfrm>
            <a:off x="621879" y="2795758"/>
            <a:ext cx="224325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편한 곳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B2D99-57D6-F4BD-A1BA-DBC326632549}"/>
              </a:ext>
            </a:extLst>
          </p:cNvPr>
          <p:cNvSpPr txBox="1"/>
          <p:nvPr/>
        </p:nvSpPr>
        <p:spPr>
          <a:xfrm>
            <a:off x="621877" y="309492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반경 </a:t>
            </a:r>
            <a:r>
              <a:rPr lang="en-US" altLang="ko-KR" sz="800" dirty="0"/>
              <a:t>3km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0D9-153B-C328-05B6-D51D99AC3CC4}"/>
              </a:ext>
            </a:extLst>
          </p:cNvPr>
          <p:cNvSpPr txBox="1"/>
          <p:nvPr/>
        </p:nvSpPr>
        <p:spPr>
          <a:xfrm>
            <a:off x="621877" y="331146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대중교통</a:t>
            </a:r>
            <a:r>
              <a:rPr lang="en-US" altLang="ko-KR" sz="800" dirty="0"/>
              <a:t>, </a:t>
            </a:r>
            <a:r>
              <a:rPr lang="ko-KR" altLang="en-US" sz="800" dirty="0"/>
              <a:t>자전거</a:t>
            </a:r>
            <a:r>
              <a:rPr lang="en-US" altLang="ko-KR" sz="800" dirty="0"/>
              <a:t>, </a:t>
            </a:r>
            <a:r>
              <a:rPr lang="ko-KR" altLang="en-US" sz="800" dirty="0"/>
              <a:t>도보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9BEC6-EA44-B2D6-FD3D-40438DCF3561}"/>
              </a:ext>
            </a:extLst>
          </p:cNvPr>
          <p:cNvSpPr txBox="1"/>
          <p:nvPr/>
        </p:nvSpPr>
        <p:spPr>
          <a:xfrm>
            <a:off x="616675" y="3534616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공원 </a:t>
            </a:r>
            <a:r>
              <a:rPr lang="en-US" altLang="ko-KR" sz="800" dirty="0"/>
              <a:t>2</a:t>
            </a:r>
            <a:r>
              <a:rPr lang="ko-KR" altLang="en-US" sz="800" dirty="0"/>
              <a:t>개 이상</a:t>
            </a:r>
          </a:p>
        </p:txBody>
      </p:sp>
      <p:sp>
        <p:nvSpPr>
          <p:cNvPr id="8" name="Card">
            <a:extLst>
              <a:ext uri="{FF2B5EF4-FFF2-40B4-BE49-F238E27FC236}">
                <a16:creationId xmlns:a16="http://schemas.microsoft.com/office/drawing/2014/main" id="{9FE3A7BC-6E49-D0CA-B8E7-90A7CE7784CF}"/>
              </a:ext>
            </a:extLst>
          </p:cNvPr>
          <p:cNvSpPr/>
          <p:nvPr/>
        </p:nvSpPr>
        <p:spPr>
          <a:xfrm>
            <a:off x="1995768" y="3815726"/>
            <a:ext cx="778760" cy="282752"/>
          </a:xfrm>
          <a:prstGeom prst="roundRect">
            <a:avLst/>
          </a:prstGeom>
          <a:solidFill>
            <a:srgbClr val="00B05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상세내용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4AF1885E-60FB-36D8-8644-163F150E7B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0100" y="3634796"/>
            <a:ext cx="303805" cy="303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86508B-D226-370F-4A44-C97EF497CC46}"/>
              </a:ext>
            </a:extLst>
          </p:cNvPr>
          <p:cNvSpPr txBox="1"/>
          <p:nvPr/>
        </p:nvSpPr>
        <p:spPr>
          <a:xfrm>
            <a:off x="2234439" y="4253203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B1DBE9C-9186-0169-A12D-2CBB0130E3FA}"/>
                  </a:ext>
                </a:extLst>
              </p14:cNvPr>
              <p14:cNvContentPartPr/>
              <p14:nvPr/>
            </p14:nvContentPartPr>
            <p14:xfrm>
              <a:off x="3085028" y="4658917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B1DBE9C-9186-0169-A12D-2CBB0130E3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1028" y="455127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C988CDC-B4E0-B58F-85E0-887067DAE6A4}"/>
                  </a:ext>
                </a:extLst>
              </p14:cNvPr>
              <p14:cNvContentPartPr/>
              <p14:nvPr/>
            </p14:nvContentPartPr>
            <p14:xfrm>
              <a:off x="7047908" y="3951877"/>
              <a:ext cx="1901880" cy="11034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C988CDC-B4E0-B58F-85E0-887067DAE6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93908" y="3843877"/>
                <a:ext cx="200952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F7FEFBC-04FA-4B2C-7083-BFD2530242F8}"/>
                  </a:ext>
                </a:extLst>
              </p14:cNvPr>
              <p14:cNvContentPartPr/>
              <p14:nvPr/>
            </p14:nvContentPartPr>
            <p14:xfrm>
              <a:off x="6049988" y="2439517"/>
              <a:ext cx="1144080" cy="9349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F7FEFBC-04FA-4B2C-7083-BFD253024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95988" y="2331517"/>
                <a:ext cx="125172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DED1C3C-890C-FE35-3C33-5E3E75565349}"/>
                  </a:ext>
                </a:extLst>
              </p14:cNvPr>
              <p14:cNvContentPartPr/>
              <p14:nvPr/>
            </p14:nvContentPartPr>
            <p14:xfrm>
              <a:off x="3084308" y="4675477"/>
              <a:ext cx="880920" cy="16070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DED1C3C-890C-FE35-3C33-5E3E755653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30308" y="4567477"/>
                <a:ext cx="988560" cy="1822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rd">
            <a:extLst>
              <a:ext uri="{FF2B5EF4-FFF2-40B4-BE49-F238E27FC236}">
                <a16:creationId xmlns:a16="http://schemas.microsoft.com/office/drawing/2014/main" id="{FA79A996-E932-8395-9CE0-F7C47E948091}"/>
              </a:ext>
            </a:extLst>
          </p:cNvPr>
          <p:cNvSpPr/>
          <p:nvPr/>
        </p:nvSpPr>
        <p:spPr>
          <a:xfrm>
            <a:off x="3141007" y="2288642"/>
            <a:ext cx="5755492" cy="4181739"/>
          </a:xfrm>
          <a:prstGeom prst="roundRect">
            <a:avLst>
              <a:gd name="adj" fmla="val 1841"/>
            </a:avLst>
          </a:prstGeom>
          <a:solidFill>
            <a:schemeClr val="bg1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05C98741-F6C3-3D9E-251A-A6414BCD7167}"/>
              </a:ext>
            </a:extLst>
          </p:cNvPr>
          <p:cNvGraphicFramePr>
            <a:graphicFrameLocks noGrp="1"/>
          </p:cNvGraphicFramePr>
          <p:nvPr/>
        </p:nvGraphicFramePr>
        <p:xfrm>
          <a:off x="3278003" y="2785188"/>
          <a:ext cx="5474783" cy="68360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94">
                  <a:extLst>
                    <a:ext uri="{9D8B030D-6E8A-4147-A177-3AD203B41FA5}">
                      <a16:colId xmlns:a16="http://schemas.microsoft.com/office/drawing/2014/main" val="3730892077"/>
                    </a:ext>
                  </a:extLst>
                </a:gridCol>
                <a:gridCol w="758713">
                  <a:extLst>
                    <a:ext uri="{9D8B030D-6E8A-4147-A177-3AD203B41FA5}">
                      <a16:colId xmlns:a16="http://schemas.microsoft.com/office/drawing/2014/main" val="2219917375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866689733"/>
                    </a:ext>
                  </a:extLst>
                </a:gridCol>
                <a:gridCol w="849146">
                  <a:extLst>
                    <a:ext uri="{9D8B030D-6E8A-4147-A177-3AD203B41FA5}">
                      <a16:colId xmlns:a16="http://schemas.microsoft.com/office/drawing/2014/main" val="2320435053"/>
                    </a:ext>
                  </a:extLst>
                </a:gridCol>
              </a:tblGrid>
              <a:tr h="341802"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탐색명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반경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조건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개수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일자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2">
                <a:tc>
                  <a:txBody>
                    <a:bodyPr/>
                    <a:lstStyle/>
                    <a:p>
                      <a:pPr algn="ctr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교통 편한 곳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3km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교통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자연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2023-04-19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5D5AFA7-E04C-3208-B280-71FFF87E860B}"/>
              </a:ext>
            </a:extLst>
          </p:cNvPr>
          <p:cNvSpPr txBox="1"/>
          <p:nvPr/>
        </p:nvSpPr>
        <p:spPr>
          <a:xfrm>
            <a:off x="3279612" y="2403262"/>
            <a:ext cx="29462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 결과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699962-F2DE-6E7B-2EB0-F4CA851749BD}"/>
              </a:ext>
            </a:extLst>
          </p:cNvPr>
          <p:cNvSpPr txBox="1"/>
          <p:nvPr/>
        </p:nvSpPr>
        <p:spPr>
          <a:xfrm>
            <a:off x="3322127" y="3540089"/>
            <a:ext cx="29462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분석하기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CA196E82-7D00-F84D-A476-943964EEB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80094"/>
              </p:ext>
            </p:extLst>
          </p:nvPr>
        </p:nvGraphicFramePr>
        <p:xfrm>
          <a:off x="3268355" y="3794976"/>
          <a:ext cx="5474784" cy="16881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246">
                  <a:extLst>
                    <a:ext uri="{9D8B030D-6E8A-4147-A177-3AD203B41FA5}">
                      <a16:colId xmlns:a16="http://schemas.microsoft.com/office/drawing/2014/main" val="1589701872"/>
                    </a:ext>
                  </a:extLst>
                </a:gridCol>
                <a:gridCol w="1658846">
                  <a:extLst>
                    <a:ext uri="{9D8B030D-6E8A-4147-A177-3AD203B41FA5}">
                      <a16:colId xmlns:a16="http://schemas.microsoft.com/office/drawing/2014/main" val="2269503443"/>
                    </a:ext>
                  </a:extLst>
                </a:gridCol>
                <a:gridCol w="1658846">
                  <a:extLst>
                    <a:ext uri="{9D8B030D-6E8A-4147-A177-3AD203B41FA5}">
                      <a16:colId xmlns:a16="http://schemas.microsoft.com/office/drawing/2014/main" val="1945267177"/>
                    </a:ext>
                  </a:extLst>
                </a:gridCol>
                <a:gridCol w="1658846">
                  <a:extLst>
                    <a:ext uri="{9D8B030D-6E8A-4147-A177-3AD203B41FA5}">
                      <a16:colId xmlns:a16="http://schemas.microsoft.com/office/drawing/2014/main" val="3788987896"/>
                    </a:ext>
                  </a:extLst>
                </a:gridCol>
              </a:tblGrid>
              <a:tr h="386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9034"/>
                  </a:ext>
                </a:extLst>
              </a:tr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범위 중앙점</a:t>
                      </a:r>
                      <a:endParaRPr lang="en-US" altLang="ko-KR" sz="700" b="0" i="0" kern="1200" noProof="1">
                        <a:solidFill>
                          <a:srgbClr val="5F5F5F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effectLst/>
                        </a:rPr>
                        <a:t>경기 안양시 동안구 </a:t>
                      </a:r>
                      <a:r>
                        <a:rPr lang="ko-KR" altLang="en-US" sz="700" b="0" kern="1200" dirty="0" err="1">
                          <a:solidFill>
                            <a:schemeClr val="tx1"/>
                          </a:solidFill>
                          <a:effectLst/>
                        </a:rPr>
                        <a:t>관평로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effectLst/>
                        </a:rPr>
                        <a:t>138</a:t>
                      </a:r>
                      <a:r>
                        <a:rPr lang="ko-KR" altLang="en-US" sz="700" b="0" kern="1200" dirty="0" err="1">
                          <a:solidFill>
                            <a:schemeClr val="tx1"/>
                          </a:solidFill>
                          <a:effectLst/>
                        </a:rPr>
                        <a:t>번길</a:t>
                      </a:r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effectLst/>
                        </a:rPr>
                        <a:t>63</a:t>
                      </a:r>
                    </a:p>
                    <a:p>
                      <a:pPr algn="ctr"/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700" b="0" kern="1200" dirty="0" err="1">
                          <a:solidFill>
                            <a:schemeClr val="tx1"/>
                          </a:solidFill>
                          <a:effectLst/>
                        </a:rPr>
                        <a:t>평촌동</a:t>
                      </a:r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effectLst/>
                        </a:rPr>
                        <a:t>896-6 </a:t>
                      </a:r>
                      <a:r>
                        <a:rPr lang="ko-KR" altLang="en-US" sz="700" b="0" kern="1200" noProof="1">
                          <a:solidFill>
                            <a:srgbClr val="5F5F5F"/>
                          </a:solidFill>
                          <a:effectLst/>
                        </a:rPr>
                        <a:t>초원마을부영아파트 </a:t>
                      </a:r>
                      <a:r>
                        <a:rPr lang="en-US" altLang="ko-KR" sz="700" b="0" kern="1200" noProof="1">
                          <a:solidFill>
                            <a:srgbClr val="5F5F5F"/>
                          </a:solidFill>
                          <a:effectLst/>
                        </a:rPr>
                        <a:t>(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effectLst/>
                        </a:rPr>
                        <a:t>14068))</a:t>
                      </a:r>
                      <a:endParaRPr lang="en-US" altLang="ko-KR" sz="700" b="0" i="0" kern="1200" noProof="1">
                        <a:solidFill>
                          <a:srgbClr val="5F5F5F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 안양시 동안구 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학의로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390</a:t>
                      </a:r>
                    </a:p>
                    <a:p>
                      <a:pPr algn="ctr" latinLnBrk="1"/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평촌동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75-2)</a:t>
                      </a:r>
                    </a:p>
                    <a:p>
                      <a:pPr algn="ctr" latinLnBrk="1"/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(14061)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 안양시 동안구 인덕원로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  <a:p>
                      <a:pPr algn="ctr" latinLnBrk="1"/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관양동</a:t>
                      </a:r>
                      <a:r>
                        <a:rPr lang="ko-KR" altLang="en-US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1496-1)</a:t>
                      </a:r>
                    </a:p>
                    <a:p>
                      <a:pPr algn="ctr" latinLnBrk="1"/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(13951)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487587"/>
                  </a:ext>
                </a:extLst>
              </a:tr>
              <a:tr h="391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총점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85/100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69/100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49/100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692624"/>
                  </a:ext>
                </a:extLst>
              </a:tr>
              <a:tr h="391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조건별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교통 </a:t>
                      </a:r>
                      <a:r>
                        <a:rPr lang="en-US" altLang="ko-KR" sz="700" dirty="0"/>
                        <a:t>: 8</a:t>
                      </a:r>
                    </a:p>
                    <a:p>
                      <a:pPr algn="ctr" latinLnBrk="1"/>
                      <a:r>
                        <a:rPr lang="ko-KR" altLang="en-US" sz="700" dirty="0"/>
                        <a:t>공원 </a:t>
                      </a:r>
                      <a:r>
                        <a:rPr lang="en-US" altLang="ko-KR" sz="700" dirty="0"/>
                        <a:t>: 3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교통 </a:t>
                      </a:r>
                      <a:r>
                        <a:rPr lang="en-US" altLang="ko-KR" sz="700" dirty="0"/>
                        <a:t>: 6</a:t>
                      </a:r>
                    </a:p>
                    <a:p>
                      <a:pPr algn="ctr" latinLnBrk="1"/>
                      <a:r>
                        <a:rPr lang="ko-KR" altLang="en-US" sz="700" dirty="0"/>
                        <a:t>공원 </a:t>
                      </a:r>
                      <a:r>
                        <a:rPr lang="en-US" altLang="ko-KR" sz="700" dirty="0"/>
                        <a:t>: 2</a:t>
                      </a:r>
                      <a:endParaRPr lang="ko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교통 </a:t>
                      </a:r>
                      <a:r>
                        <a:rPr lang="en-US" altLang="ko-KR" sz="700" dirty="0"/>
                        <a:t>: 3</a:t>
                      </a:r>
                    </a:p>
                    <a:p>
                      <a:pPr algn="ctr" latinLnBrk="1"/>
                      <a:r>
                        <a:rPr lang="ko-KR" altLang="en-US" sz="700" dirty="0"/>
                        <a:t>공원 </a:t>
                      </a:r>
                      <a:r>
                        <a:rPr lang="en-US" altLang="ko-KR" sz="700" dirty="0"/>
                        <a:t>: 1</a:t>
                      </a:r>
                      <a:endParaRPr lang="ko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088795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CC03F14-902C-5A04-1C2E-FAB8A3168F21}"/>
              </a:ext>
            </a:extLst>
          </p:cNvPr>
          <p:cNvSpPr/>
          <p:nvPr/>
        </p:nvSpPr>
        <p:spPr>
          <a:xfrm>
            <a:off x="2673692" y="3853802"/>
            <a:ext cx="706576" cy="226992"/>
          </a:xfrm>
          <a:prstGeom prst="rightArrow">
            <a:avLst/>
          </a:prstGeom>
          <a:solidFill>
            <a:srgbClr val="2D31FA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그래픽 11" descr="배지 단색으로 채워진">
            <a:extLst>
              <a:ext uri="{FF2B5EF4-FFF2-40B4-BE49-F238E27FC236}">
                <a16:creationId xmlns:a16="http://schemas.microsoft.com/office/drawing/2014/main" id="{318A3DC7-3A9A-8778-0349-E441915BD6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34586" y="2450987"/>
            <a:ext cx="303805" cy="303805"/>
          </a:xfrm>
          <a:prstGeom prst="rect">
            <a:avLst/>
          </a:prstGeom>
        </p:spPr>
      </p:pic>
      <p:pic>
        <p:nvPicPr>
          <p:cNvPr id="14" name="그래픽 13" descr="배지 3 단색으로 채워진">
            <a:extLst>
              <a:ext uri="{FF2B5EF4-FFF2-40B4-BE49-F238E27FC236}">
                <a16:creationId xmlns:a16="http://schemas.microsoft.com/office/drawing/2014/main" id="{119CA743-1911-BF7F-7B31-224EA0690BF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01383" y="3634444"/>
            <a:ext cx="303805" cy="303805"/>
          </a:xfrm>
          <a:prstGeom prst="rect">
            <a:avLst/>
          </a:prstGeom>
        </p:spPr>
      </p:pic>
      <p:sp>
        <p:nvSpPr>
          <p:cNvPr id="46" name="Card">
            <a:extLst>
              <a:ext uri="{FF2B5EF4-FFF2-40B4-BE49-F238E27FC236}">
                <a16:creationId xmlns:a16="http://schemas.microsoft.com/office/drawing/2014/main" id="{7B357E61-582E-FED8-3FEE-72E1450066E4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rgbClr val="5D8BF4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Card">
            <a:extLst>
              <a:ext uri="{FF2B5EF4-FFF2-40B4-BE49-F238E27FC236}">
                <a16:creationId xmlns:a16="http://schemas.microsoft.com/office/drawing/2014/main" id="{11FBC65D-0269-3447-88C0-7EC6D60975E7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4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표 231">
            <a:extLst>
              <a:ext uri="{FF2B5EF4-FFF2-40B4-BE49-F238E27FC236}">
                <a16:creationId xmlns:a16="http://schemas.microsoft.com/office/drawing/2014/main" id="{74425202-47D9-8B53-9708-B35387061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313461"/>
              </p:ext>
            </p:extLst>
          </p:nvPr>
        </p:nvGraphicFramePr>
        <p:xfrm>
          <a:off x="9287838" y="1589907"/>
          <a:ext cx="2535862" cy="493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탐색으로 나온 상세내용이 보인다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포인트 설정 시 </a:t>
                      </a:r>
                      <a:r>
                        <a:rPr lang="ko-KR" altLang="en-US" sz="1100" dirty="0" err="1"/>
                        <a:t>중앙점부터의</a:t>
                      </a:r>
                      <a:r>
                        <a:rPr lang="ko-KR" altLang="en-US" sz="1100" dirty="0"/>
                        <a:t> 경로를 확인할 수 있다</a:t>
                      </a:r>
                      <a:r>
                        <a:rPr lang="en-US" altLang="ko-KR" sz="110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해당 분석 지역의 건물 실거래가 목록을 확인하러 갈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sp>
        <p:nvSpPr>
          <p:cNvPr id="25" name="Card">
            <a:extLst>
              <a:ext uri="{FF2B5EF4-FFF2-40B4-BE49-F238E27FC236}">
                <a16:creationId xmlns:a16="http://schemas.microsoft.com/office/drawing/2014/main" id="{BC4FF7FD-068B-18C2-E457-4EE94E7E27B7}"/>
              </a:ext>
            </a:extLst>
          </p:cNvPr>
          <p:cNvSpPr/>
          <p:nvPr/>
        </p:nvSpPr>
        <p:spPr>
          <a:xfrm>
            <a:off x="507850" y="2291208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4" name="Card">
            <a:extLst>
              <a:ext uri="{FF2B5EF4-FFF2-40B4-BE49-F238E27FC236}">
                <a16:creationId xmlns:a16="http://schemas.microsoft.com/office/drawing/2014/main" id="{B0522553-7E1B-C184-1C28-02D586DDA7F6}"/>
              </a:ext>
            </a:extLst>
          </p:cNvPr>
          <p:cNvSpPr/>
          <p:nvPr/>
        </p:nvSpPr>
        <p:spPr>
          <a:xfrm>
            <a:off x="507850" y="2285215"/>
            <a:ext cx="2519129" cy="4158508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5919B2E-3A58-072E-2BC6-4421CC161A4E}"/>
              </a:ext>
            </a:extLst>
          </p:cNvPr>
          <p:cNvSpPr txBox="1"/>
          <p:nvPr/>
        </p:nvSpPr>
        <p:spPr>
          <a:xfrm>
            <a:off x="621878" y="2428835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</a:t>
            </a:r>
          </a:p>
        </p:txBody>
      </p:sp>
      <p:sp>
        <p:nvSpPr>
          <p:cNvPr id="522" name="Card">
            <a:extLst>
              <a:ext uri="{FF2B5EF4-FFF2-40B4-BE49-F238E27FC236}">
                <a16:creationId xmlns:a16="http://schemas.microsoft.com/office/drawing/2014/main" id="{41A0928F-787A-5093-392D-A855E8F0F955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23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730DB1E7-35EE-B4E8-6125-0D3EE93689D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524" name="Text Box">
              <a:extLst>
                <a:ext uri="{FF2B5EF4-FFF2-40B4-BE49-F238E27FC236}">
                  <a16:creationId xmlns:a16="http://schemas.microsoft.com/office/drawing/2014/main" id="{0FE52248-31AD-E5E1-52C1-9D13D81FF844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25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17EDE8-EA2F-1C92-9F32-410B95DAFD90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8" name="Card">
            <a:extLst>
              <a:ext uri="{FF2B5EF4-FFF2-40B4-BE49-F238E27FC236}">
                <a16:creationId xmlns:a16="http://schemas.microsoft.com/office/drawing/2014/main" id="{2DDC33ED-C928-C913-A1B5-AD83FD8DECAA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E77BC316-ED27-2BB8-1920-0158C9F22F15}"/>
              </a:ext>
            </a:extLst>
          </p:cNvPr>
          <p:cNvGraphicFramePr>
            <a:graphicFrameLocks noGrp="1"/>
          </p:cNvGraphicFramePr>
          <p:nvPr/>
        </p:nvGraphicFramePr>
        <p:xfrm>
          <a:off x="630511" y="4442732"/>
          <a:ext cx="2234621" cy="1841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0643337"/>
                    </a:ext>
                  </a:extLst>
                </a:gridCol>
                <a:gridCol w="972592">
                  <a:extLst>
                    <a:ext uri="{9D8B030D-6E8A-4147-A177-3AD203B41FA5}">
                      <a16:colId xmlns:a16="http://schemas.microsoft.com/office/drawing/2014/main" val="373149904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891815624"/>
                    </a:ext>
                  </a:extLst>
                </a:gridCol>
                <a:gridCol w="418023">
                  <a:extLst>
                    <a:ext uri="{9D8B030D-6E8A-4147-A177-3AD203B41FA5}">
                      <a16:colId xmlns:a16="http://schemas.microsoft.com/office/drawing/2014/main" val="877492975"/>
                    </a:ext>
                  </a:extLst>
                </a:gridCol>
              </a:tblGrid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주거적지동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면적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87800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초원마을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141829.2109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최적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4246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관양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31298392.21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최적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088192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푸른마을인덕원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4928193,312893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9142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404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9520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273366-55F3-2B97-D120-FB0998395675}"/>
              </a:ext>
            </a:extLst>
          </p:cNvPr>
          <p:cNvSpPr txBox="1"/>
          <p:nvPr/>
        </p:nvSpPr>
        <p:spPr>
          <a:xfrm>
            <a:off x="580071" y="4196511"/>
            <a:ext cx="132710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간략</a:t>
            </a:r>
          </a:p>
        </p:txBody>
      </p:sp>
      <p:sp>
        <p:nvSpPr>
          <p:cNvPr id="28" name="Card">
            <a:extLst>
              <a:ext uri="{FF2B5EF4-FFF2-40B4-BE49-F238E27FC236}">
                <a16:creationId xmlns:a16="http://schemas.microsoft.com/office/drawing/2014/main" id="{03E79AFD-A59E-6C34-10F0-EBB01749748E}"/>
              </a:ext>
            </a:extLst>
          </p:cNvPr>
          <p:cNvSpPr/>
          <p:nvPr/>
        </p:nvSpPr>
        <p:spPr>
          <a:xfrm>
            <a:off x="621878" y="2699492"/>
            <a:ext cx="2243254" cy="1483453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12700">
            <a:solidFill>
              <a:schemeClr val="tx1">
                <a:lumMod val="60000"/>
                <a:lumOff val="40000"/>
              </a:schemeClr>
            </a:solidFill>
            <a:prstDash val="dash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4D9D6-76AD-BE9B-7E85-E48701722137}"/>
              </a:ext>
            </a:extLst>
          </p:cNvPr>
          <p:cNvSpPr txBox="1"/>
          <p:nvPr/>
        </p:nvSpPr>
        <p:spPr>
          <a:xfrm>
            <a:off x="2234440" y="2464801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F0423-DEBD-F00A-626F-0F927E417BCB}"/>
              </a:ext>
            </a:extLst>
          </p:cNvPr>
          <p:cNvSpPr txBox="1"/>
          <p:nvPr/>
        </p:nvSpPr>
        <p:spPr>
          <a:xfrm>
            <a:off x="621879" y="2795758"/>
            <a:ext cx="224325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편한 곳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B2D99-57D6-F4BD-A1BA-DBC326632549}"/>
              </a:ext>
            </a:extLst>
          </p:cNvPr>
          <p:cNvSpPr txBox="1"/>
          <p:nvPr/>
        </p:nvSpPr>
        <p:spPr>
          <a:xfrm>
            <a:off x="621877" y="309492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반경 </a:t>
            </a:r>
            <a:r>
              <a:rPr lang="en-US" altLang="ko-KR" sz="800" dirty="0"/>
              <a:t>3km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0D9-153B-C328-05B6-D51D99AC3CC4}"/>
              </a:ext>
            </a:extLst>
          </p:cNvPr>
          <p:cNvSpPr txBox="1"/>
          <p:nvPr/>
        </p:nvSpPr>
        <p:spPr>
          <a:xfrm>
            <a:off x="621877" y="331146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대중교통</a:t>
            </a:r>
            <a:r>
              <a:rPr lang="en-US" altLang="ko-KR" sz="800" dirty="0"/>
              <a:t>, </a:t>
            </a:r>
            <a:r>
              <a:rPr lang="ko-KR" altLang="en-US" sz="800" dirty="0"/>
              <a:t>자전거</a:t>
            </a:r>
            <a:r>
              <a:rPr lang="en-US" altLang="ko-KR" sz="800" dirty="0"/>
              <a:t>, </a:t>
            </a:r>
            <a:r>
              <a:rPr lang="ko-KR" altLang="en-US" sz="800" dirty="0"/>
              <a:t>도보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9BEC6-EA44-B2D6-FD3D-40438DCF3561}"/>
              </a:ext>
            </a:extLst>
          </p:cNvPr>
          <p:cNvSpPr txBox="1"/>
          <p:nvPr/>
        </p:nvSpPr>
        <p:spPr>
          <a:xfrm>
            <a:off x="616675" y="3534616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공원 </a:t>
            </a:r>
            <a:r>
              <a:rPr lang="en-US" altLang="ko-KR" sz="800" dirty="0"/>
              <a:t>2</a:t>
            </a:r>
            <a:r>
              <a:rPr lang="ko-KR" altLang="en-US" sz="800" dirty="0"/>
              <a:t>개 이상</a:t>
            </a:r>
          </a:p>
        </p:txBody>
      </p:sp>
      <p:sp>
        <p:nvSpPr>
          <p:cNvPr id="8" name="Card">
            <a:extLst>
              <a:ext uri="{FF2B5EF4-FFF2-40B4-BE49-F238E27FC236}">
                <a16:creationId xmlns:a16="http://schemas.microsoft.com/office/drawing/2014/main" id="{9FE3A7BC-6E49-D0CA-B8E7-90A7CE7784CF}"/>
              </a:ext>
            </a:extLst>
          </p:cNvPr>
          <p:cNvSpPr/>
          <p:nvPr/>
        </p:nvSpPr>
        <p:spPr>
          <a:xfrm>
            <a:off x="1995768" y="3815726"/>
            <a:ext cx="778760" cy="282752"/>
          </a:xfrm>
          <a:prstGeom prst="roundRect">
            <a:avLst/>
          </a:prstGeom>
          <a:solidFill>
            <a:srgbClr val="00B05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상세내용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6508B-D226-370F-4A44-C97EF497CC46}"/>
              </a:ext>
            </a:extLst>
          </p:cNvPr>
          <p:cNvSpPr txBox="1"/>
          <p:nvPr/>
        </p:nvSpPr>
        <p:spPr>
          <a:xfrm>
            <a:off x="2234439" y="4253203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B1DBE9C-9186-0169-A12D-2CBB0130E3FA}"/>
                  </a:ext>
                </a:extLst>
              </p14:cNvPr>
              <p14:cNvContentPartPr/>
              <p14:nvPr/>
            </p14:nvContentPartPr>
            <p14:xfrm>
              <a:off x="3085028" y="4658917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B1DBE9C-9186-0169-A12D-2CBB0130E3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1028" y="455127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C988CDC-B4E0-B58F-85E0-887067DAE6A4}"/>
                  </a:ext>
                </a:extLst>
              </p14:cNvPr>
              <p14:cNvContentPartPr/>
              <p14:nvPr/>
            </p14:nvContentPartPr>
            <p14:xfrm>
              <a:off x="7047908" y="3951877"/>
              <a:ext cx="1901880" cy="11034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C988CDC-B4E0-B58F-85E0-887067DAE6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93908" y="3843877"/>
                <a:ext cx="200952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F7FEFBC-04FA-4B2C-7083-BFD2530242F8}"/>
                  </a:ext>
                </a:extLst>
              </p14:cNvPr>
              <p14:cNvContentPartPr/>
              <p14:nvPr/>
            </p14:nvContentPartPr>
            <p14:xfrm>
              <a:off x="6049988" y="2439517"/>
              <a:ext cx="1144080" cy="9349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F7FEFBC-04FA-4B2C-7083-BFD253024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95988" y="2331517"/>
                <a:ext cx="125172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DED1C3C-890C-FE35-3C33-5E3E75565349}"/>
                  </a:ext>
                </a:extLst>
              </p14:cNvPr>
              <p14:cNvContentPartPr/>
              <p14:nvPr/>
            </p14:nvContentPartPr>
            <p14:xfrm>
              <a:off x="3084308" y="4675477"/>
              <a:ext cx="880920" cy="16070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DED1C3C-890C-FE35-3C33-5E3E755653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30308" y="4567477"/>
                <a:ext cx="988560" cy="1822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rd">
            <a:extLst>
              <a:ext uri="{FF2B5EF4-FFF2-40B4-BE49-F238E27FC236}">
                <a16:creationId xmlns:a16="http://schemas.microsoft.com/office/drawing/2014/main" id="{FA79A996-E932-8395-9CE0-F7C47E948091}"/>
              </a:ext>
            </a:extLst>
          </p:cNvPr>
          <p:cNvSpPr/>
          <p:nvPr/>
        </p:nvSpPr>
        <p:spPr>
          <a:xfrm>
            <a:off x="3141007" y="2288642"/>
            <a:ext cx="5755492" cy="4181739"/>
          </a:xfrm>
          <a:prstGeom prst="roundRect">
            <a:avLst>
              <a:gd name="adj" fmla="val 1841"/>
            </a:avLst>
          </a:prstGeom>
          <a:solidFill>
            <a:schemeClr val="bg1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05C98741-F6C3-3D9E-251A-A6414BCD7167}"/>
              </a:ext>
            </a:extLst>
          </p:cNvPr>
          <p:cNvGraphicFramePr>
            <a:graphicFrameLocks noGrp="1"/>
          </p:cNvGraphicFramePr>
          <p:nvPr/>
        </p:nvGraphicFramePr>
        <p:xfrm>
          <a:off x="3278003" y="2785188"/>
          <a:ext cx="5474783" cy="683604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94">
                  <a:extLst>
                    <a:ext uri="{9D8B030D-6E8A-4147-A177-3AD203B41FA5}">
                      <a16:colId xmlns:a16="http://schemas.microsoft.com/office/drawing/2014/main" val="3730892077"/>
                    </a:ext>
                  </a:extLst>
                </a:gridCol>
                <a:gridCol w="758713">
                  <a:extLst>
                    <a:ext uri="{9D8B030D-6E8A-4147-A177-3AD203B41FA5}">
                      <a16:colId xmlns:a16="http://schemas.microsoft.com/office/drawing/2014/main" val="2219917375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866689733"/>
                    </a:ext>
                  </a:extLst>
                </a:gridCol>
                <a:gridCol w="849146">
                  <a:extLst>
                    <a:ext uri="{9D8B030D-6E8A-4147-A177-3AD203B41FA5}">
                      <a16:colId xmlns:a16="http://schemas.microsoft.com/office/drawing/2014/main" val="2320435053"/>
                    </a:ext>
                  </a:extLst>
                </a:gridCol>
              </a:tblGrid>
              <a:tr h="341802"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탐색명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반경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조건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개수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일자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02">
                <a:tc>
                  <a:txBody>
                    <a:bodyPr/>
                    <a:lstStyle/>
                    <a:p>
                      <a:pPr algn="ctr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교통 편한 곳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3km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교통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자연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2023-04-19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5D5AFA7-E04C-3208-B280-71FFF87E860B}"/>
              </a:ext>
            </a:extLst>
          </p:cNvPr>
          <p:cNvSpPr txBox="1"/>
          <p:nvPr/>
        </p:nvSpPr>
        <p:spPr>
          <a:xfrm>
            <a:off x="3279612" y="2403262"/>
            <a:ext cx="29462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 결과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699962-F2DE-6E7B-2EB0-F4CA851749BD}"/>
              </a:ext>
            </a:extLst>
          </p:cNvPr>
          <p:cNvSpPr txBox="1"/>
          <p:nvPr/>
        </p:nvSpPr>
        <p:spPr>
          <a:xfrm>
            <a:off x="3322127" y="3540089"/>
            <a:ext cx="29462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상세내용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26BE735C-17C8-9902-A18A-31CB530BB88A}"/>
              </a:ext>
            </a:extLst>
          </p:cNvPr>
          <p:cNvGraphicFramePr>
            <a:graphicFrameLocks noGrp="1"/>
          </p:cNvGraphicFramePr>
          <p:nvPr/>
        </p:nvGraphicFramePr>
        <p:xfrm>
          <a:off x="3273317" y="3817794"/>
          <a:ext cx="5474783" cy="1974700"/>
        </p:xfrm>
        <a:graphic>
          <a:graphicData uri="http://schemas.openxmlformats.org/drawingml/2006/table">
            <a:tbl>
              <a:tblPr firstRow="1" bandRow="1"/>
              <a:tblGrid>
                <a:gridCol w="692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535">
                  <a:extLst>
                    <a:ext uri="{9D8B030D-6E8A-4147-A177-3AD203B41FA5}">
                      <a16:colId xmlns:a16="http://schemas.microsoft.com/office/drawing/2014/main" val="1344028547"/>
                    </a:ext>
                  </a:extLst>
                </a:gridCol>
                <a:gridCol w="879952">
                  <a:extLst>
                    <a:ext uri="{9D8B030D-6E8A-4147-A177-3AD203B41FA5}">
                      <a16:colId xmlns:a16="http://schemas.microsoft.com/office/drawing/2014/main" val="1173424533"/>
                    </a:ext>
                  </a:extLst>
                </a:gridCol>
                <a:gridCol w="879952">
                  <a:extLst>
                    <a:ext uri="{9D8B030D-6E8A-4147-A177-3AD203B41FA5}">
                      <a16:colId xmlns:a16="http://schemas.microsoft.com/office/drawing/2014/main" val="2752051054"/>
                    </a:ext>
                  </a:extLst>
                </a:gridCol>
              </a:tblGrid>
              <a:tr h="388287"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주소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중앙점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  : 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 안양시 동안구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관평로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138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평촌동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896-6 </a:t>
                      </a:r>
                      <a:r>
                        <a:rPr lang="ko-KR" altLang="en-US" sz="8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초원마을부영아파트 </a:t>
                      </a:r>
                      <a:r>
                        <a:rPr lang="en-US" altLang="ko-KR" sz="8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14068))</a:t>
                      </a:r>
                      <a:endParaRPr lang="en-US" altLang="ko-KR" sz="800" b="0" i="0" kern="1200" noProof="1">
                        <a:solidFill>
                          <a:srgbClr val="5F5F5F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면적 </a:t>
                      </a:r>
                      <a:r>
                        <a:rPr lang="en-US" altLang="ko-KR" sz="8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 1049.32m2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총점</a:t>
                      </a:r>
                      <a:r>
                        <a:rPr lang="en-US" altLang="ko-KR" sz="8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: NN</a:t>
                      </a:r>
                      <a:r>
                        <a:rPr lang="ko-KR" altLang="en-US" sz="8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점    </a:t>
                      </a:r>
                      <a:endParaRPr lang="en-US" altLang="ko-KR" sz="800" b="0" i="0" kern="1200" noProof="1">
                        <a:solidFill>
                          <a:srgbClr val="5F5F5F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  <a:p>
                      <a:pPr algn="r"/>
                      <a:r>
                        <a:rPr lang="ko-KR" altLang="en-US" sz="500" b="0" i="0" u="sng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점수표 보러가기</a:t>
                      </a:r>
                      <a:endParaRPr lang="en-US" altLang="ko-KR" sz="700" b="0" i="0" u="sng" kern="1200" noProof="1">
                        <a:solidFill>
                          <a:srgbClr val="5F5F5F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93">
                <a:tc rowSpan="2"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기본 정보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실거래가 정보</a:t>
                      </a:r>
                      <a:endParaRPr lang="en-US" altLang="ko-KR" sz="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평균 </a:t>
                      </a:r>
                      <a:r>
                        <a:rPr lang="en-US" altLang="ko-KR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 0000</a:t>
                      </a:r>
                      <a:r>
                        <a:rPr lang="ko-KR" altLang="en-US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원 </a:t>
                      </a:r>
                      <a:r>
                        <a:rPr lang="en-US" altLang="ko-KR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ko-KR" altLang="en-US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최고가 </a:t>
                      </a:r>
                      <a:r>
                        <a:rPr lang="en-US" altLang="ko-KR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 0000</a:t>
                      </a:r>
                      <a:r>
                        <a:rPr lang="ko-KR" altLang="en-US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원 </a:t>
                      </a:r>
                      <a:r>
                        <a:rPr lang="en-US" altLang="ko-KR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ko-KR" altLang="en-US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최저가 </a:t>
                      </a:r>
                      <a:r>
                        <a:rPr lang="en-US" altLang="ko-KR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 0000</a:t>
                      </a:r>
                      <a:r>
                        <a:rPr lang="ko-KR" altLang="en-US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원 </a:t>
                      </a:r>
                      <a:r>
                        <a:rPr lang="en-US" altLang="ko-KR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ko-KR" altLang="en-US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중앙가 </a:t>
                      </a:r>
                      <a:r>
                        <a:rPr lang="en-US" altLang="ko-KR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 0000</a:t>
                      </a:r>
                      <a:r>
                        <a:rPr lang="ko-KR" altLang="en-US" sz="1000" b="0" i="0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원</a:t>
                      </a:r>
                      <a:endParaRPr lang="en-US" altLang="ko-KR" sz="1000" b="0" i="0" kern="1200" noProof="1">
                        <a:solidFill>
                          <a:srgbClr val="5F5F5F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  <a:p>
                      <a:pPr algn="r"/>
                      <a:r>
                        <a:rPr lang="ko-KR" altLang="en-US" sz="800" b="1" i="0" u="sng" kern="1200" noProof="1">
                          <a:solidFill>
                            <a:srgbClr val="5F5F5F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실거래가 목록 보러 가기</a:t>
                      </a:r>
                      <a:endParaRPr lang="en-US" altLang="ko-KR" sz="800" b="1" i="0" u="sng" kern="1200" noProof="1">
                        <a:solidFill>
                          <a:srgbClr val="5F5F5F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88">
                <a:tc vMerge="1"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포스웨이브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”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로부터 경로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대중교통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분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(2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회 환승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 /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자동차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분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자전거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분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도보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분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5"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교통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버스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349, 249, 420, 5, 23, 1, 4 /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역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평촌역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(4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호선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범계역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(4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호선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인덕원역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(4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호선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87"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자연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공원 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럭키공원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초원공원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평촌중앙공원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평촌마관광장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평안공원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래픽 11" descr="배지 단색으로 채워진">
            <a:extLst>
              <a:ext uri="{FF2B5EF4-FFF2-40B4-BE49-F238E27FC236}">
                <a16:creationId xmlns:a16="http://schemas.microsoft.com/office/drawing/2014/main" id="{318A3DC7-3A9A-8778-0349-E441915BD6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65765" y="4743859"/>
            <a:ext cx="303805" cy="303805"/>
          </a:xfrm>
          <a:prstGeom prst="rect">
            <a:avLst/>
          </a:prstGeom>
        </p:spPr>
      </p:pic>
      <p:sp>
        <p:nvSpPr>
          <p:cNvPr id="46" name="Card">
            <a:extLst>
              <a:ext uri="{FF2B5EF4-FFF2-40B4-BE49-F238E27FC236}">
                <a16:creationId xmlns:a16="http://schemas.microsoft.com/office/drawing/2014/main" id="{7B357E61-582E-FED8-3FEE-72E1450066E4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rgbClr val="5D8BF4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Card">
            <a:extLst>
              <a:ext uri="{FF2B5EF4-FFF2-40B4-BE49-F238E27FC236}">
                <a16:creationId xmlns:a16="http://schemas.microsoft.com/office/drawing/2014/main" id="{11FBC65D-0269-3447-88C0-7EC6D60975E7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48" name="Pagination">
            <a:extLst>
              <a:ext uri="{FF2B5EF4-FFF2-40B4-BE49-F238E27FC236}">
                <a16:creationId xmlns:a16="http://schemas.microsoft.com/office/drawing/2014/main" id="{A450D86B-05A3-51F0-7C10-147CA09B175A}"/>
              </a:ext>
            </a:extLst>
          </p:cNvPr>
          <p:cNvGrpSpPr/>
          <p:nvPr/>
        </p:nvGrpSpPr>
        <p:grpSpPr>
          <a:xfrm>
            <a:off x="5255066" y="5976752"/>
            <a:ext cx="1557137" cy="323850"/>
            <a:chOff x="1318938" y="2176929"/>
            <a:chExt cx="1557137" cy="323850"/>
          </a:xfrm>
          <a:solidFill>
            <a:srgbClr val="FFFFFF"/>
          </a:solidFill>
        </p:grpSpPr>
        <p:sp>
          <p:nvSpPr>
            <p:cNvPr id="49" name="Previous">
              <a:extLst>
                <a:ext uri="{FF2B5EF4-FFF2-40B4-BE49-F238E27FC236}">
                  <a16:creationId xmlns:a16="http://schemas.microsoft.com/office/drawing/2014/main" id="{66A11E1A-DCF6-CA04-690C-D15C585B6742}"/>
                </a:ext>
              </a:extLst>
            </p:cNvPr>
            <p:cNvSpPr/>
            <p:nvPr/>
          </p:nvSpPr>
          <p:spPr>
            <a:xfrm rot="16200000">
              <a:off x="1312935" y="2182933"/>
              <a:ext cx="323848" cy="311841"/>
            </a:xfrm>
            <a:prstGeom prst="round2Same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</a:t>
              </a:r>
            </a:p>
          </p:txBody>
        </p:sp>
        <p:sp>
          <p:nvSpPr>
            <p:cNvPr id="50" name="Page 1">
              <a:extLst>
                <a:ext uri="{FF2B5EF4-FFF2-40B4-BE49-F238E27FC236}">
                  <a16:creationId xmlns:a16="http://schemas.microsoft.com/office/drawing/2014/main" id="{A333B19B-5E04-7D52-41BA-6E18F17E4334}"/>
                </a:ext>
              </a:extLst>
            </p:cNvPr>
            <p:cNvSpPr/>
            <p:nvPr/>
          </p:nvSpPr>
          <p:spPr>
            <a:xfrm>
              <a:off x="1630780" y="2176929"/>
              <a:ext cx="314324" cy="32384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51" name="Page 2">
              <a:extLst>
                <a:ext uri="{FF2B5EF4-FFF2-40B4-BE49-F238E27FC236}">
                  <a16:creationId xmlns:a16="http://schemas.microsoft.com/office/drawing/2014/main" id="{8D747798-AADC-3744-52A3-E716E412D05C}"/>
                </a:ext>
              </a:extLst>
            </p:cNvPr>
            <p:cNvSpPr/>
            <p:nvPr/>
          </p:nvSpPr>
          <p:spPr>
            <a:xfrm>
              <a:off x="1942622" y="2176929"/>
              <a:ext cx="314324" cy="323849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52" name="Page 3">
              <a:extLst>
                <a:ext uri="{FF2B5EF4-FFF2-40B4-BE49-F238E27FC236}">
                  <a16:creationId xmlns:a16="http://schemas.microsoft.com/office/drawing/2014/main" id="{8C3B2973-9008-B5A4-211A-5CF2396084E0}"/>
                </a:ext>
              </a:extLst>
            </p:cNvPr>
            <p:cNvSpPr/>
            <p:nvPr/>
          </p:nvSpPr>
          <p:spPr>
            <a:xfrm>
              <a:off x="2256946" y="2176929"/>
              <a:ext cx="314324" cy="323849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56" name="Next">
              <a:extLst>
                <a:ext uri="{FF2B5EF4-FFF2-40B4-BE49-F238E27FC236}">
                  <a16:creationId xmlns:a16="http://schemas.microsoft.com/office/drawing/2014/main" id="{5E3B0093-21DB-06DE-BCC4-1AF13DFA036E}"/>
                </a:ext>
              </a:extLst>
            </p:cNvPr>
            <p:cNvSpPr/>
            <p:nvPr/>
          </p:nvSpPr>
          <p:spPr>
            <a:xfrm rot="5400000">
              <a:off x="2558231" y="2182934"/>
              <a:ext cx="323848" cy="311841"/>
            </a:xfrm>
            <a:prstGeom prst="round2Same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»</a:t>
              </a:r>
            </a:p>
          </p:txBody>
        </p:sp>
      </p:grpSp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4AF1885E-60FB-36D8-8644-163F150E7BB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34504" y="3657672"/>
            <a:ext cx="303805" cy="303805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AE0E5393-64E1-5384-6948-1966FD5891C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90499" y="4337214"/>
            <a:ext cx="303805" cy="3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3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 현황 관리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표 231">
            <a:extLst>
              <a:ext uri="{FF2B5EF4-FFF2-40B4-BE49-F238E27FC236}">
                <a16:creationId xmlns:a16="http://schemas.microsoft.com/office/drawing/2014/main" id="{74425202-47D9-8B53-9708-B35387061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38415"/>
              </p:ext>
            </p:extLst>
          </p:nvPr>
        </p:nvGraphicFramePr>
        <p:xfrm>
          <a:off x="9287838" y="1589907"/>
          <a:ext cx="2535862" cy="493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주거적지 탐색  조건 설정 내역이 최신순으로 간단히 나온다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목록보기를 통해 옆에 블록이 하나 생기고 지금까지 했던 탐색들이 나온다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탐색 조건 한 가지를 선택하면 그에 따른 조건들이 보이게 되고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조건에 맞는 </a:t>
                      </a:r>
                      <a:r>
                        <a:rPr lang="ko-KR" altLang="en-US" sz="1100"/>
                        <a:t>분석을 보거나</a:t>
                      </a:r>
                      <a:r>
                        <a:rPr lang="en-US" altLang="ko-KR" sz="1100"/>
                        <a:t> </a:t>
                      </a:r>
                      <a:r>
                        <a:rPr lang="ko-KR" altLang="en-US" sz="1100" dirty="0"/>
                        <a:t>수정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삭제할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sp>
        <p:nvSpPr>
          <p:cNvPr id="25" name="Card">
            <a:extLst>
              <a:ext uri="{FF2B5EF4-FFF2-40B4-BE49-F238E27FC236}">
                <a16:creationId xmlns:a16="http://schemas.microsoft.com/office/drawing/2014/main" id="{BC4FF7FD-068B-18C2-E457-4EE94E7E27B7}"/>
              </a:ext>
            </a:extLst>
          </p:cNvPr>
          <p:cNvSpPr/>
          <p:nvPr/>
        </p:nvSpPr>
        <p:spPr>
          <a:xfrm>
            <a:off x="507850" y="2291208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Card">
            <a:extLst>
              <a:ext uri="{FF2B5EF4-FFF2-40B4-BE49-F238E27FC236}">
                <a16:creationId xmlns:a16="http://schemas.microsoft.com/office/drawing/2014/main" id="{6328EF65-F356-B5BB-5764-80AA15C20C2D}"/>
              </a:ext>
            </a:extLst>
          </p:cNvPr>
          <p:cNvSpPr/>
          <p:nvPr/>
        </p:nvSpPr>
        <p:spPr>
          <a:xfrm>
            <a:off x="3141007" y="2288642"/>
            <a:ext cx="5755492" cy="4181739"/>
          </a:xfrm>
          <a:prstGeom prst="roundRect">
            <a:avLst>
              <a:gd name="adj" fmla="val 1841"/>
            </a:avLst>
          </a:prstGeom>
          <a:solidFill>
            <a:schemeClr val="bg1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3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730DB1E7-35EE-B4E8-6125-0D3EE93689D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524" name="Text Box">
              <a:extLst>
                <a:ext uri="{FF2B5EF4-FFF2-40B4-BE49-F238E27FC236}">
                  <a16:creationId xmlns:a16="http://schemas.microsoft.com/office/drawing/2014/main" id="{0FE52248-31AD-E5E1-52C1-9D13D81FF844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25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17EDE8-EA2F-1C92-9F32-410B95DAFD90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79" name="Card">
            <a:extLst>
              <a:ext uri="{FF2B5EF4-FFF2-40B4-BE49-F238E27FC236}">
                <a16:creationId xmlns:a16="http://schemas.microsoft.com/office/drawing/2014/main" id="{E58D402F-4906-B7D3-D397-5F5F809FAD1D}"/>
              </a:ext>
            </a:extLst>
          </p:cNvPr>
          <p:cNvSpPr/>
          <p:nvPr/>
        </p:nvSpPr>
        <p:spPr>
          <a:xfrm>
            <a:off x="507850" y="2285215"/>
            <a:ext cx="2519129" cy="4158508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6" name="Card">
            <a:extLst>
              <a:ext uri="{FF2B5EF4-FFF2-40B4-BE49-F238E27FC236}">
                <a16:creationId xmlns:a16="http://schemas.microsoft.com/office/drawing/2014/main" id="{05BCC652-2408-D452-5321-8F7FD7960B70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21FAB-A03F-B3FC-2349-0415155C223C}"/>
              </a:ext>
            </a:extLst>
          </p:cNvPr>
          <p:cNvSpPr txBox="1"/>
          <p:nvPr/>
        </p:nvSpPr>
        <p:spPr>
          <a:xfrm>
            <a:off x="621878" y="2428835"/>
            <a:ext cx="13952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주거적지 탐색</a:t>
            </a:r>
          </a:p>
        </p:txBody>
      </p:sp>
      <p:sp>
        <p:nvSpPr>
          <p:cNvPr id="23" name="Card">
            <a:extLst>
              <a:ext uri="{FF2B5EF4-FFF2-40B4-BE49-F238E27FC236}">
                <a16:creationId xmlns:a16="http://schemas.microsoft.com/office/drawing/2014/main" id="{5C739D8B-5548-6CB7-6352-68FF779532AF}"/>
              </a:ext>
            </a:extLst>
          </p:cNvPr>
          <p:cNvSpPr/>
          <p:nvPr/>
        </p:nvSpPr>
        <p:spPr>
          <a:xfrm>
            <a:off x="621878" y="2699492"/>
            <a:ext cx="2243254" cy="1483453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12700">
            <a:solidFill>
              <a:schemeClr val="tx1">
                <a:lumMod val="60000"/>
                <a:lumOff val="40000"/>
              </a:schemeClr>
            </a:solidFill>
            <a:prstDash val="dash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26D3E-B86B-FDAC-F51A-D9D0BE5AC292}"/>
              </a:ext>
            </a:extLst>
          </p:cNvPr>
          <p:cNvSpPr txBox="1"/>
          <p:nvPr/>
        </p:nvSpPr>
        <p:spPr>
          <a:xfrm>
            <a:off x="621879" y="2795758"/>
            <a:ext cx="224325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편한 곳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5803B6-2721-E1A8-960D-6714F3B1BA92}"/>
              </a:ext>
            </a:extLst>
          </p:cNvPr>
          <p:cNvSpPr txBox="1"/>
          <p:nvPr/>
        </p:nvSpPr>
        <p:spPr>
          <a:xfrm>
            <a:off x="621877" y="309492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반경 </a:t>
            </a:r>
            <a:r>
              <a:rPr lang="en-US" altLang="ko-KR" sz="800" dirty="0"/>
              <a:t>3km</a:t>
            </a:r>
            <a:endParaRPr lang="ko-KR" altLang="en-US" sz="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321D5C-D957-A5EB-D688-D6241A1A18DF}"/>
              </a:ext>
            </a:extLst>
          </p:cNvPr>
          <p:cNvSpPr txBox="1"/>
          <p:nvPr/>
        </p:nvSpPr>
        <p:spPr>
          <a:xfrm>
            <a:off x="621877" y="331146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대중교통</a:t>
            </a:r>
            <a:r>
              <a:rPr lang="en-US" altLang="ko-KR" sz="800" dirty="0"/>
              <a:t>, </a:t>
            </a:r>
            <a:r>
              <a:rPr lang="ko-KR" altLang="en-US" sz="800" dirty="0"/>
              <a:t>자전거</a:t>
            </a:r>
            <a:r>
              <a:rPr lang="en-US" altLang="ko-KR" sz="800" dirty="0"/>
              <a:t>, </a:t>
            </a:r>
            <a:r>
              <a:rPr lang="ko-KR" altLang="en-US" sz="800" dirty="0"/>
              <a:t>도보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7F0D3E-AC39-DCB6-FEED-39F2E1DF1E83}"/>
              </a:ext>
            </a:extLst>
          </p:cNvPr>
          <p:cNvSpPr txBox="1"/>
          <p:nvPr/>
        </p:nvSpPr>
        <p:spPr>
          <a:xfrm>
            <a:off x="616675" y="3534616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공원 </a:t>
            </a:r>
            <a:r>
              <a:rPr lang="en-US" altLang="ko-KR" sz="800" dirty="0"/>
              <a:t>2</a:t>
            </a:r>
            <a:r>
              <a:rPr lang="ko-KR" altLang="en-US" sz="800" dirty="0"/>
              <a:t>개 이상</a:t>
            </a:r>
          </a:p>
        </p:txBody>
      </p:sp>
      <p:pic>
        <p:nvPicPr>
          <p:cNvPr id="32" name="그래픽 31" descr="배지 1 단색으로 채워진">
            <a:extLst>
              <a:ext uri="{FF2B5EF4-FFF2-40B4-BE49-F238E27FC236}">
                <a16:creationId xmlns:a16="http://schemas.microsoft.com/office/drawing/2014/main" id="{88C85AD9-9FB3-8548-B014-5D1765A969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850" y="2320063"/>
            <a:ext cx="303805" cy="3038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60871E-18F6-B6E3-3E91-00C46A3684DA}"/>
              </a:ext>
            </a:extLst>
          </p:cNvPr>
          <p:cNvSpPr txBox="1"/>
          <p:nvPr/>
        </p:nvSpPr>
        <p:spPr>
          <a:xfrm>
            <a:off x="2234439" y="4253203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5FB64508-E264-4193-4527-88EEDD8D96C1}"/>
                  </a:ext>
                </a:extLst>
              </p14:cNvPr>
              <p14:cNvContentPartPr/>
              <p14:nvPr/>
            </p14:nvContentPartPr>
            <p14:xfrm>
              <a:off x="3085028" y="4658917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5FB64508-E264-4193-4527-88EEDD8D96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1028" y="4551277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Card">
            <a:extLst>
              <a:ext uri="{FF2B5EF4-FFF2-40B4-BE49-F238E27FC236}">
                <a16:creationId xmlns:a16="http://schemas.microsoft.com/office/drawing/2014/main" id="{B7729AEF-D752-EB38-51E6-F04D6D7D6757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6BE4449-02EB-C05C-37D9-4CB697BE5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90581"/>
              </p:ext>
            </p:extLst>
          </p:nvPr>
        </p:nvGraphicFramePr>
        <p:xfrm>
          <a:off x="3235663" y="2795758"/>
          <a:ext cx="5474783" cy="3044246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888">
                  <a:extLst>
                    <a:ext uri="{9D8B030D-6E8A-4147-A177-3AD203B41FA5}">
                      <a16:colId xmlns:a16="http://schemas.microsoft.com/office/drawing/2014/main" val="3730892077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219917375"/>
                    </a:ext>
                  </a:extLst>
                </a:gridCol>
                <a:gridCol w="849146">
                  <a:extLst>
                    <a:ext uri="{9D8B030D-6E8A-4147-A177-3AD203B41FA5}">
                      <a16:colId xmlns:a16="http://schemas.microsoft.com/office/drawing/2014/main" val="2320435053"/>
                    </a:ext>
                  </a:extLst>
                </a:gridCol>
              </a:tblGrid>
              <a:tr h="213838"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탐색명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반경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조건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일자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662">
                <a:tc>
                  <a:txBody>
                    <a:bodyPr/>
                    <a:lstStyle/>
                    <a:p>
                      <a:pPr algn="ctr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교통 편한 곳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3km</a:t>
                      </a:r>
                      <a:endParaRPr lang="ko-KR" altLang="en-US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교통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자연</a:t>
                      </a:r>
                      <a:endParaRPr lang="ko-KR" altLang="en-US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2023-04-19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622"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밑에거</a:t>
                      </a:r>
                      <a:r>
                        <a:rPr lang="ko-KR" altLang="en-US" sz="800" dirty="0"/>
                        <a:t> 합쳐서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2km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자연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교통</a:t>
                      </a: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편의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2023-04-18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812">
                <a:tc vMerge="1">
                  <a:txBody>
                    <a:bodyPr/>
                    <a:lstStyle/>
                    <a:p>
                      <a:pPr algn="ctr"/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자연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홍수피해 연 </a:t>
                      </a:r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회 이하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공원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개 이상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하천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개 이상</a:t>
                      </a:r>
                      <a:endParaRPr lang="en-US" altLang="ko-KR" sz="800" dirty="0"/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교통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지하철역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개 이상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버스 정류장 </a:t>
                      </a:r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개 이상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택시 정류장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개 이상</a:t>
                      </a:r>
                      <a:endParaRPr lang="en-US" altLang="ko-KR" sz="800" dirty="0"/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편의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대형마트 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개 이상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편의점 </a:t>
                      </a:r>
                      <a:r>
                        <a:rPr lang="en-US" altLang="ko-KR" sz="800" dirty="0"/>
                        <a:t>7</a:t>
                      </a:r>
                      <a:r>
                        <a:rPr lang="ko-KR" altLang="en-US" sz="800" dirty="0"/>
                        <a:t>개 이상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카페 </a:t>
                      </a:r>
                      <a:r>
                        <a:rPr lang="en-US" altLang="ko-KR" sz="800" dirty="0"/>
                        <a:t>9</a:t>
                      </a:r>
                      <a:r>
                        <a:rPr lang="ko-KR" altLang="en-US" sz="800" dirty="0"/>
                        <a:t>개 이상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헬스장 </a:t>
                      </a:r>
                      <a:r>
                        <a:rPr lang="en-US" altLang="ko-KR" sz="800" dirty="0"/>
                        <a:t>3</a:t>
                      </a:r>
                      <a:r>
                        <a:rPr lang="ko-KR" altLang="en-US" sz="800" dirty="0"/>
                        <a:t>개 이상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34387"/>
                  </a:ext>
                </a:extLst>
              </a:tr>
              <a:tr h="385733">
                <a:tc>
                  <a:txBody>
                    <a:bodyPr/>
                    <a:lstStyle/>
                    <a:p>
                      <a:pPr algn="ctr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편의시설 주변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1.5km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편의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2023-04-14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1">
                <a:tc>
                  <a:txBody>
                    <a:bodyPr/>
                    <a:lstStyle/>
                    <a:p>
                      <a:pPr algn="ctr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교통시설 많은 곳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1.5km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교통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2023-04-13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166">
                <a:tc>
                  <a:txBody>
                    <a:bodyPr/>
                    <a:lstStyle/>
                    <a:p>
                      <a:pPr algn="ctr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홍수피해 적은 곳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2km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자연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2023-04-11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602128"/>
                  </a:ext>
                </a:extLst>
              </a:tr>
            </a:tbl>
          </a:graphicData>
        </a:graphic>
      </p:graphicFrame>
      <p:sp>
        <p:nvSpPr>
          <p:cNvPr id="41" name="Card">
            <a:extLst>
              <a:ext uri="{FF2B5EF4-FFF2-40B4-BE49-F238E27FC236}">
                <a16:creationId xmlns:a16="http://schemas.microsoft.com/office/drawing/2014/main" id="{48BB9E50-EDE3-4CA1-D702-B3B5DBC5D23C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rgbClr val="DFF6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3" name="Card">
            <a:extLst>
              <a:ext uri="{FF2B5EF4-FFF2-40B4-BE49-F238E27FC236}">
                <a16:creationId xmlns:a16="http://schemas.microsoft.com/office/drawing/2014/main" id="{F4D63880-CE87-0F11-45D6-D8E5A8C6E2DA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45" name="Pagination">
            <a:extLst>
              <a:ext uri="{FF2B5EF4-FFF2-40B4-BE49-F238E27FC236}">
                <a16:creationId xmlns:a16="http://schemas.microsoft.com/office/drawing/2014/main" id="{C199CD40-311F-71A2-DCC8-44DEB9A3D3DA}"/>
              </a:ext>
            </a:extLst>
          </p:cNvPr>
          <p:cNvGrpSpPr/>
          <p:nvPr/>
        </p:nvGrpSpPr>
        <p:grpSpPr>
          <a:xfrm>
            <a:off x="5576629" y="6028103"/>
            <a:ext cx="947843" cy="323850"/>
            <a:chOff x="1318938" y="2176929"/>
            <a:chExt cx="947843" cy="323850"/>
          </a:xfrm>
          <a:solidFill>
            <a:srgbClr val="FFFFFF"/>
          </a:solidFill>
        </p:grpSpPr>
        <p:sp>
          <p:nvSpPr>
            <p:cNvPr id="46" name="Previous">
              <a:extLst>
                <a:ext uri="{FF2B5EF4-FFF2-40B4-BE49-F238E27FC236}">
                  <a16:creationId xmlns:a16="http://schemas.microsoft.com/office/drawing/2014/main" id="{E88DF5B8-0AA6-5176-A17B-F11C44050CD4}"/>
                </a:ext>
              </a:extLst>
            </p:cNvPr>
            <p:cNvSpPr/>
            <p:nvPr/>
          </p:nvSpPr>
          <p:spPr>
            <a:xfrm rot="16200000">
              <a:off x="1312935" y="2182933"/>
              <a:ext cx="323848" cy="311841"/>
            </a:xfrm>
            <a:prstGeom prst="round2Same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</a:t>
              </a:r>
            </a:p>
          </p:txBody>
        </p:sp>
        <p:sp>
          <p:nvSpPr>
            <p:cNvPr id="47" name="Page 1">
              <a:extLst>
                <a:ext uri="{FF2B5EF4-FFF2-40B4-BE49-F238E27FC236}">
                  <a16:creationId xmlns:a16="http://schemas.microsoft.com/office/drawing/2014/main" id="{87121053-4A93-CF2D-D46B-75D4A55383BA}"/>
                </a:ext>
              </a:extLst>
            </p:cNvPr>
            <p:cNvSpPr/>
            <p:nvPr/>
          </p:nvSpPr>
          <p:spPr>
            <a:xfrm>
              <a:off x="1630780" y="2176929"/>
              <a:ext cx="314324" cy="32384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54" name="Next">
              <a:extLst>
                <a:ext uri="{FF2B5EF4-FFF2-40B4-BE49-F238E27FC236}">
                  <a16:creationId xmlns:a16="http://schemas.microsoft.com/office/drawing/2014/main" id="{81DFEE3F-B144-D6E7-4A11-622333CBC96A}"/>
                </a:ext>
              </a:extLst>
            </p:cNvPr>
            <p:cNvSpPr/>
            <p:nvPr/>
          </p:nvSpPr>
          <p:spPr>
            <a:xfrm rot="5400000">
              <a:off x="1948937" y="2182934"/>
              <a:ext cx="323848" cy="311841"/>
            </a:xfrm>
            <a:prstGeom prst="round2Same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»</a:t>
              </a:r>
            </a:p>
          </p:txBody>
        </p:sp>
      </p:grpSp>
      <p:graphicFrame>
        <p:nvGraphicFramePr>
          <p:cNvPr id="448" name="표 26">
            <a:extLst>
              <a:ext uri="{FF2B5EF4-FFF2-40B4-BE49-F238E27FC236}">
                <a16:creationId xmlns:a16="http://schemas.microsoft.com/office/drawing/2014/main" id="{B5EB88A2-DC44-871B-A638-E45C31024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05718"/>
              </p:ext>
            </p:extLst>
          </p:nvPr>
        </p:nvGraphicFramePr>
        <p:xfrm>
          <a:off x="630511" y="4442732"/>
          <a:ext cx="2234621" cy="1869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0643337"/>
                    </a:ext>
                  </a:extLst>
                </a:gridCol>
                <a:gridCol w="972592">
                  <a:extLst>
                    <a:ext uri="{9D8B030D-6E8A-4147-A177-3AD203B41FA5}">
                      <a16:colId xmlns:a16="http://schemas.microsoft.com/office/drawing/2014/main" val="373149904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891815624"/>
                    </a:ext>
                  </a:extLst>
                </a:gridCol>
                <a:gridCol w="418023">
                  <a:extLst>
                    <a:ext uri="{9D8B030D-6E8A-4147-A177-3AD203B41FA5}">
                      <a16:colId xmlns:a16="http://schemas.microsoft.com/office/drawing/2014/main" val="877492975"/>
                    </a:ext>
                  </a:extLst>
                </a:gridCol>
              </a:tblGrid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탐색명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 날짜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분석결과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87800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교통 편한 곳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2023-04-19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X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4246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밑에거</a:t>
                      </a:r>
                      <a:r>
                        <a:rPr lang="ko-KR" altLang="en-US" sz="800" dirty="0"/>
                        <a:t> 합쳐서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2023-04-18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X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088192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편의시설 주변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2023-04-14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O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9142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교통시설 많은 곳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2023-04-13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O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404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홍수피해 적은 곳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2023-04-11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O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95202"/>
                  </a:ext>
                </a:extLst>
              </a:tr>
            </a:tbl>
          </a:graphicData>
        </a:graphic>
      </p:graphicFrame>
      <p:sp>
        <p:nvSpPr>
          <p:cNvPr id="449" name="TextBox 448">
            <a:extLst>
              <a:ext uri="{FF2B5EF4-FFF2-40B4-BE49-F238E27FC236}">
                <a16:creationId xmlns:a16="http://schemas.microsoft.com/office/drawing/2014/main" id="{586D5A2A-7970-B9A3-4377-5880F5A99AEA}"/>
              </a:ext>
            </a:extLst>
          </p:cNvPr>
          <p:cNvSpPr txBox="1"/>
          <p:nvPr/>
        </p:nvSpPr>
        <p:spPr>
          <a:xfrm>
            <a:off x="580071" y="4196511"/>
            <a:ext cx="132710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설정 내역</a:t>
            </a:r>
          </a:p>
        </p:txBody>
      </p:sp>
      <p:sp>
        <p:nvSpPr>
          <p:cNvPr id="454" name="Button">
            <a:extLst>
              <a:ext uri="{FF2B5EF4-FFF2-40B4-BE49-F238E27FC236}">
                <a16:creationId xmlns:a16="http://schemas.microsoft.com/office/drawing/2014/main" id="{68D63C95-CA76-B43B-1518-7A4286284701}"/>
              </a:ext>
            </a:extLst>
          </p:cNvPr>
          <p:cNvSpPr/>
          <p:nvPr/>
        </p:nvSpPr>
        <p:spPr>
          <a:xfrm>
            <a:off x="7901134" y="4411701"/>
            <a:ext cx="376691" cy="165505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5" name="Button">
            <a:extLst>
              <a:ext uri="{FF2B5EF4-FFF2-40B4-BE49-F238E27FC236}">
                <a16:creationId xmlns:a16="http://schemas.microsoft.com/office/drawing/2014/main" id="{49D68CC7-3829-28F4-0D91-A0E01F5106B2}"/>
              </a:ext>
            </a:extLst>
          </p:cNvPr>
          <p:cNvSpPr/>
          <p:nvPr/>
        </p:nvSpPr>
        <p:spPr>
          <a:xfrm>
            <a:off x="8309790" y="4411701"/>
            <a:ext cx="376691" cy="165505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7" name="Button">
            <a:extLst>
              <a:ext uri="{FF2B5EF4-FFF2-40B4-BE49-F238E27FC236}">
                <a16:creationId xmlns:a16="http://schemas.microsoft.com/office/drawing/2014/main" id="{20E1E7B5-CC6B-EB01-5AC9-E9E29B146E0F}"/>
              </a:ext>
            </a:extLst>
          </p:cNvPr>
          <p:cNvSpPr/>
          <p:nvPr/>
        </p:nvSpPr>
        <p:spPr>
          <a:xfrm>
            <a:off x="7272945" y="4411701"/>
            <a:ext cx="596224" cy="165505"/>
          </a:xfrm>
          <a:prstGeom prst="roundRect">
            <a:avLst>
              <a:gd name="adj" fmla="val 5000"/>
            </a:avLst>
          </a:prstGeom>
          <a:solidFill>
            <a:schemeClr val="accent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분석 보기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76" name="그래픽 475" descr="배지 단색으로 채워진">
            <a:extLst>
              <a:ext uri="{FF2B5EF4-FFF2-40B4-BE49-F238E27FC236}">
                <a16:creationId xmlns:a16="http://schemas.microsoft.com/office/drawing/2014/main" id="{25830404-55A9-6E6A-2F94-A6FC1E3D68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1041" y="4177269"/>
            <a:ext cx="303805" cy="303805"/>
          </a:xfrm>
          <a:prstGeom prst="rect">
            <a:avLst/>
          </a:prstGeom>
        </p:spPr>
      </p:pic>
      <p:pic>
        <p:nvPicPr>
          <p:cNvPr id="33" name="그래픽 32" descr="배지 3 단색으로 채워진">
            <a:extLst>
              <a:ext uri="{FF2B5EF4-FFF2-40B4-BE49-F238E27FC236}">
                <a16:creationId xmlns:a16="http://schemas.microsoft.com/office/drawing/2014/main" id="{3AD5BE27-19AA-DE05-1B73-6178D0C1A0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86353" y="3538295"/>
            <a:ext cx="303805" cy="303805"/>
          </a:xfrm>
          <a:prstGeom prst="rect">
            <a:avLst/>
          </a:prstGeom>
        </p:spPr>
      </p:pic>
      <p:sp>
        <p:nvSpPr>
          <p:cNvPr id="477" name="화살표: 오른쪽 476">
            <a:extLst>
              <a:ext uri="{FF2B5EF4-FFF2-40B4-BE49-F238E27FC236}">
                <a16:creationId xmlns:a16="http://schemas.microsoft.com/office/drawing/2014/main" id="{29CC6B33-8F18-2D4C-7FE3-30A6CE5F1EEF}"/>
              </a:ext>
            </a:extLst>
          </p:cNvPr>
          <p:cNvSpPr/>
          <p:nvPr/>
        </p:nvSpPr>
        <p:spPr>
          <a:xfrm>
            <a:off x="2787523" y="4258163"/>
            <a:ext cx="559836" cy="198336"/>
          </a:xfrm>
          <a:prstGeom prst="rightArrow">
            <a:avLst/>
          </a:prstGeom>
          <a:solidFill>
            <a:srgbClr val="2D31FA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8" name="Pointer">
            <a:extLst>
              <a:ext uri="{FF2B5EF4-FFF2-40B4-BE49-F238E27FC236}">
                <a16:creationId xmlns:a16="http://schemas.microsoft.com/office/drawing/2014/main" id="{16103E5A-D671-08AB-84B4-EE7BF9DBC5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0158" y="3484636"/>
            <a:ext cx="172244" cy="265424"/>
          </a:xfrm>
          <a:custGeom>
            <a:avLst/>
            <a:gdLst>
              <a:gd name="T0" fmla="*/ 107 w 400"/>
              <a:gd name="T1" fmla="*/ 0 h 613"/>
              <a:gd name="T2" fmla="*/ 71 w 400"/>
              <a:gd name="T3" fmla="*/ 13 h 613"/>
              <a:gd name="T4" fmla="*/ 53 w 400"/>
              <a:gd name="T5" fmla="*/ 52 h 613"/>
              <a:gd name="T6" fmla="*/ 53 w 400"/>
              <a:gd name="T7" fmla="*/ 325 h 613"/>
              <a:gd name="T8" fmla="*/ 31 w 400"/>
              <a:gd name="T9" fmla="*/ 338 h 613"/>
              <a:gd name="T10" fmla="*/ 0 w 400"/>
              <a:gd name="T11" fmla="*/ 412 h 613"/>
              <a:gd name="T12" fmla="*/ 14 w 400"/>
              <a:gd name="T13" fmla="*/ 471 h 613"/>
              <a:gd name="T14" fmla="*/ 52 w 400"/>
              <a:gd name="T15" fmla="*/ 547 h 613"/>
              <a:gd name="T16" fmla="*/ 52 w 400"/>
              <a:gd name="T17" fmla="*/ 547 h 613"/>
              <a:gd name="T18" fmla="*/ 52 w 400"/>
              <a:gd name="T19" fmla="*/ 547 h 613"/>
              <a:gd name="T20" fmla="*/ 159 w 400"/>
              <a:gd name="T21" fmla="*/ 613 h 613"/>
              <a:gd name="T22" fmla="*/ 280 w 400"/>
              <a:gd name="T23" fmla="*/ 613 h 613"/>
              <a:gd name="T24" fmla="*/ 400 w 400"/>
              <a:gd name="T25" fmla="*/ 493 h 613"/>
              <a:gd name="T26" fmla="*/ 400 w 400"/>
              <a:gd name="T27" fmla="*/ 253 h 613"/>
              <a:gd name="T28" fmla="*/ 393 w 400"/>
              <a:gd name="T29" fmla="*/ 213 h 613"/>
              <a:gd name="T30" fmla="*/ 347 w 400"/>
              <a:gd name="T31" fmla="*/ 186 h 613"/>
              <a:gd name="T32" fmla="*/ 316 w 400"/>
              <a:gd name="T33" fmla="*/ 196 h 613"/>
              <a:gd name="T34" fmla="*/ 307 w 400"/>
              <a:gd name="T35" fmla="*/ 177 h 613"/>
              <a:gd name="T36" fmla="*/ 267 w 400"/>
              <a:gd name="T37" fmla="*/ 160 h 613"/>
              <a:gd name="T38" fmla="*/ 231 w 400"/>
              <a:gd name="T39" fmla="*/ 173 h 613"/>
              <a:gd name="T40" fmla="*/ 187 w 400"/>
              <a:gd name="T41" fmla="*/ 146 h 613"/>
              <a:gd name="T42" fmla="*/ 160 w 400"/>
              <a:gd name="T43" fmla="*/ 154 h 613"/>
              <a:gd name="T44" fmla="*/ 160 w 400"/>
              <a:gd name="T45" fmla="*/ 53 h 613"/>
              <a:gd name="T46" fmla="*/ 142 w 400"/>
              <a:gd name="T47" fmla="*/ 13 h 613"/>
              <a:gd name="T48" fmla="*/ 107 w 400"/>
              <a:gd name="T49" fmla="*/ 0 h 613"/>
              <a:gd name="T50" fmla="*/ 107 w 400"/>
              <a:gd name="T51" fmla="*/ 26 h 613"/>
              <a:gd name="T52" fmla="*/ 125 w 400"/>
              <a:gd name="T53" fmla="*/ 33 h 613"/>
              <a:gd name="T54" fmla="*/ 133 w 400"/>
              <a:gd name="T55" fmla="*/ 53 h 613"/>
              <a:gd name="T56" fmla="*/ 133 w 400"/>
              <a:gd name="T57" fmla="*/ 200 h 613"/>
              <a:gd name="T58" fmla="*/ 133 w 400"/>
              <a:gd name="T59" fmla="*/ 253 h 613"/>
              <a:gd name="T60" fmla="*/ 160 w 400"/>
              <a:gd name="T61" fmla="*/ 253 h 613"/>
              <a:gd name="T62" fmla="*/ 160 w 400"/>
              <a:gd name="T63" fmla="*/ 200 h 613"/>
              <a:gd name="T64" fmla="*/ 187 w 400"/>
              <a:gd name="T65" fmla="*/ 173 h 613"/>
              <a:gd name="T66" fmla="*/ 213 w 400"/>
              <a:gd name="T67" fmla="*/ 200 h 613"/>
              <a:gd name="T68" fmla="*/ 213 w 400"/>
              <a:gd name="T69" fmla="*/ 240 h 613"/>
              <a:gd name="T70" fmla="*/ 240 w 400"/>
              <a:gd name="T71" fmla="*/ 240 h 613"/>
              <a:gd name="T72" fmla="*/ 240 w 400"/>
              <a:gd name="T73" fmla="*/ 213 h 613"/>
              <a:gd name="T74" fmla="*/ 245 w 400"/>
              <a:gd name="T75" fmla="*/ 194 h 613"/>
              <a:gd name="T76" fmla="*/ 267 w 400"/>
              <a:gd name="T77" fmla="*/ 186 h 613"/>
              <a:gd name="T78" fmla="*/ 286 w 400"/>
              <a:gd name="T79" fmla="*/ 194 h 613"/>
              <a:gd name="T80" fmla="*/ 293 w 400"/>
              <a:gd name="T81" fmla="*/ 226 h 613"/>
              <a:gd name="T82" fmla="*/ 293 w 400"/>
              <a:gd name="T83" fmla="*/ 253 h 613"/>
              <a:gd name="T84" fmla="*/ 320 w 400"/>
              <a:gd name="T85" fmla="*/ 253 h 613"/>
              <a:gd name="T86" fmla="*/ 325 w 400"/>
              <a:gd name="T87" fmla="*/ 225 h 613"/>
              <a:gd name="T88" fmla="*/ 347 w 400"/>
              <a:gd name="T89" fmla="*/ 213 h 613"/>
              <a:gd name="T90" fmla="*/ 369 w 400"/>
              <a:gd name="T91" fmla="*/ 225 h 613"/>
              <a:gd name="T92" fmla="*/ 373 w 400"/>
              <a:gd name="T93" fmla="*/ 253 h 613"/>
              <a:gd name="T94" fmla="*/ 373 w 400"/>
              <a:gd name="T95" fmla="*/ 493 h 613"/>
              <a:gd name="T96" fmla="*/ 280 w 400"/>
              <a:gd name="T97" fmla="*/ 586 h 613"/>
              <a:gd name="T98" fmla="*/ 159 w 400"/>
              <a:gd name="T99" fmla="*/ 586 h 613"/>
              <a:gd name="T100" fmla="*/ 76 w 400"/>
              <a:gd name="T101" fmla="*/ 535 h 613"/>
              <a:gd name="T102" fmla="*/ 76 w 400"/>
              <a:gd name="T103" fmla="*/ 535 h 613"/>
              <a:gd name="T104" fmla="*/ 39 w 400"/>
              <a:gd name="T105" fmla="*/ 461 h 613"/>
              <a:gd name="T106" fmla="*/ 27 w 400"/>
              <a:gd name="T107" fmla="*/ 412 h 613"/>
              <a:gd name="T108" fmla="*/ 49 w 400"/>
              <a:gd name="T109" fmla="*/ 358 h 613"/>
              <a:gd name="T110" fmla="*/ 70 w 400"/>
              <a:gd name="T111" fmla="*/ 346 h 613"/>
              <a:gd name="T112" fmla="*/ 80 w 400"/>
              <a:gd name="T113" fmla="*/ 333 h 613"/>
              <a:gd name="T114" fmla="*/ 80 w 400"/>
              <a:gd name="T115" fmla="*/ 52 h 613"/>
              <a:gd name="T116" fmla="*/ 88 w 400"/>
              <a:gd name="T117" fmla="*/ 33 h 613"/>
              <a:gd name="T118" fmla="*/ 107 w 400"/>
              <a:gd name="T119" fmla="*/ 26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0" h="613">
                <a:moveTo>
                  <a:pt x="107" y="0"/>
                </a:moveTo>
                <a:cubicBezTo>
                  <a:pt x="94" y="0"/>
                  <a:pt x="81" y="4"/>
                  <a:pt x="71" y="13"/>
                </a:cubicBezTo>
                <a:cubicBezTo>
                  <a:pt x="61" y="21"/>
                  <a:pt x="53" y="35"/>
                  <a:pt x="53" y="52"/>
                </a:cubicBezTo>
                <a:lnTo>
                  <a:pt x="53" y="325"/>
                </a:lnTo>
                <a:cubicBezTo>
                  <a:pt x="47" y="328"/>
                  <a:pt x="42" y="328"/>
                  <a:pt x="31" y="338"/>
                </a:cubicBezTo>
                <a:cubicBezTo>
                  <a:pt x="15" y="351"/>
                  <a:pt x="0" y="375"/>
                  <a:pt x="0" y="412"/>
                </a:cubicBezTo>
                <a:cubicBezTo>
                  <a:pt x="0" y="438"/>
                  <a:pt x="10" y="462"/>
                  <a:pt x="14" y="471"/>
                </a:cubicBezTo>
                <a:cubicBezTo>
                  <a:pt x="27" y="496"/>
                  <a:pt x="39" y="522"/>
                  <a:pt x="52" y="547"/>
                </a:cubicBezTo>
                <a:cubicBezTo>
                  <a:pt x="52" y="547"/>
                  <a:pt x="52" y="547"/>
                  <a:pt x="52" y="547"/>
                </a:cubicBezTo>
                <a:lnTo>
                  <a:pt x="52" y="547"/>
                </a:lnTo>
                <a:cubicBezTo>
                  <a:pt x="72" y="588"/>
                  <a:pt x="114" y="613"/>
                  <a:pt x="159" y="613"/>
                </a:cubicBezTo>
                <a:lnTo>
                  <a:pt x="280" y="613"/>
                </a:lnTo>
                <a:cubicBezTo>
                  <a:pt x="346" y="613"/>
                  <a:pt x="400" y="559"/>
                  <a:pt x="400" y="493"/>
                </a:cubicBezTo>
                <a:lnTo>
                  <a:pt x="400" y="253"/>
                </a:lnTo>
                <a:cubicBezTo>
                  <a:pt x="400" y="243"/>
                  <a:pt x="400" y="228"/>
                  <a:pt x="393" y="213"/>
                </a:cubicBezTo>
                <a:cubicBezTo>
                  <a:pt x="386" y="199"/>
                  <a:pt x="369" y="186"/>
                  <a:pt x="347" y="186"/>
                </a:cubicBezTo>
                <a:cubicBezTo>
                  <a:pt x="334" y="186"/>
                  <a:pt x="324" y="190"/>
                  <a:pt x="316" y="196"/>
                </a:cubicBezTo>
                <a:cubicBezTo>
                  <a:pt x="314" y="189"/>
                  <a:pt x="311" y="183"/>
                  <a:pt x="307" y="177"/>
                </a:cubicBezTo>
                <a:cubicBezTo>
                  <a:pt x="298" y="165"/>
                  <a:pt x="283" y="160"/>
                  <a:pt x="267" y="160"/>
                </a:cubicBezTo>
                <a:cubicBezTo>
                  <a:pt x="252" y="160"/>
                  <a:pt x="240" y="165"/>
                  <a:pt x="231" y="173"/>
                </a:cubicBezTo>
                <a:cubicBezTo>
                  <a:pt x="222" y="158"/>
                  <a:pt x="207" y="146"/>
                  <a:pt x="187" y="146"/>
                </a:cubicBezTo>
                <a:cubicBezTo>
                  <a:pt x="176" y="146"/>
                  <a:pt x="168" y="150"/>
                  <a:pt x="160" y="154"/>
                </a:cubicBezTo>
                <a:lnTo>
                  <a:pt x="160" y="53"/>
                </a:lnTo>
                <a:cubicBezTo>
                  <a:pt x="160" y="36"/>
                  <a:pt x="153" y="22"/>
                  <a:pt x="142" y="13"/>
                </a:cubicBezTo>
                <a:cubicBezTo>
                  <a:pt x="132" y="4"/>
                  <a:pt x="119" y="0"/>
                  <a:pt x="107" y="0"/>
                </a:cubicBezTo>
                <a:close/>
                <a:moveTo>
                  <a:pt x="107" y="26"/>
                </a:moveTo>
                <a:cubicBezTo>
                  <a:pt x="113" y="26"/>
                  <a:pt x="120" y="29"/>
                  <a:pt x="125" y="33"/>
                </a:cubicBezTo>
                <a:cubicBezTo>
                  <a:pt x="130" y="37"/>
                  <a:pt x="133" y="43"/>
                  <a:pt x="133" y="53"/>
                </a:cubicBezTo>
                <a:lnTo>
                  <a:pt x="133" y="200"/>
                </a:lnTo>
                <a:lnTo>
                  <a:pt x="133" y="253"/>
                </a:lnTo>
                <a:cubicBezTo>
                  <a:pt x="133" y="269"/>
                  <a:pt x="160" y="268"/>
                  <a:pt x="160" y="253"/>
                </a:cubicBezTo>
                <a:lnTo>
                  <a:pt x="160" y="200"/>
                </a:lnTo>
                <a:cubicBezTo>
                  <a:pt x="160" y="188"/>
                  <a:pt x="169" y="173"/>
                  <a:pt x="187" y="173"/>
                </a:cubicBezTo>
                <a:cubicBezTo>
                  <a:pt x="204" y="173"/>
                  <a:pt x="213" y="188"/>
                  <a:pt x="213" y="200"/>
                </a:cubicBezTo>
                <a:lnTo>
                  <a:pt x="213" y="240"/>
                </a:lnTo>
                <a:cubicBezTo>
                  <a:pt x="213" y="258"/>
                  <a:pt x="240" y="255"/>
                  <a:pt x="240" y="240"/>
                </a:cubicBezTo>
                <a:cubicBezTo>
                  <a:pt x="240" y="231"/>
                  <a:pt x="240" y="222"/>
                  <a:pt x="240" y="213"/>
                </a:cubicBezTo>
                <a:cubicBezTo>
                  <a:pt x="240" y="206"/>
                  <a:pt x="242" y="199"/>
                  <a:pt x="245" y="194"/>
                </a:cubicBezTo>
                <a:cubicBezTo>
                  <a:pt x="249" y="190"/>
                  <a:pt x="254" y="186"/>
                  <a:pt x="267" y="186"/>
                </a:cubicBezTo>
                <a:cubicBezTo>
                  <a:pt x="277" y="186"/>
                  <a:pt x="282" y="189"/>
                  <a:pt x="286" y="194"/>
                </a:cubicBezTo>
                <a:cubicBezTo>
                  <a:pt x="290" y="199"/>
                  <a:pt x="293" y="209"/>
                  <a:pt x="293" y="226"/>
                </a:cubicBezTo>
                <a:lnTo>
                  <a:pt x="293" y="253"/>
                </a:lnTo>
                <a:cubicBezTo>
                  <a:pt x="293" y="271"/>
                  <a:pt x="320" y="272"/>
                  <a:pt x="320" y="253"/>
                </a:cubicBezTo>
                <a:cubicBezTo>
                  <a:pt x="320" y="244"/>
                  <a:pt x="321" y="233"/>
                  <a:pt x="325" y="225"/>
                </a:cubicBezTo>
                <a:cubicBezTo>
                  <a:pt x="328" y="217"/>
                  <a:pt x="332" y="213"/>
                  <a:pt x="347" y="213"/>
                </a:cubicBezTo>
                <a:cubicBezTo>
                  <a:pt x="361" y="213"/>
                  <a:pt x="365" y="217"/>
                  <a:pt x="369" y="225"/>
                </a:cubicBezTo>
                <a:cubicBezTo>
                  <a:pt x="372" y="233"/>
                  <a:pt x="373" y="244"/>
                  <a:pt x="373" y="253"/>
                </a:cubicBezTo>
                <a:lnTo>
                  <a:pt x="373" y="493"/>
                </a:lnTo>
                <a:cubicBezTo>
                  <a:pt x="373" y="544"/>
                  <a:pt x="331" y="586"/>
                  <a:pt x="280" y="586"/>
                </a:cubicBezTo>
                <a:lnTo>
                  <a:pt x="159" y="586"/>
                </a:lnTo>
                <a:cubicBezTo>
                  <a:pt x="124" y="586"/>
                  <a:pt x="91" y="566"/>
                  <a:pt x="76" y="535"/>
                </a:cubicBezTo>
                <a:lnTo>
                  <a:pt x="76" y="535"/>
                </a:lnTo>
                <a:lnTo>
                  <a:pt x="39" y="461"/>
                </a:lnTo>
                <a:cubicBezTo>
                  <a:pt x="34" y="443"/>
                  <a:pt x="27" y="427"/>
                  <a:pt x="27" y="412"/>
                </a:cubicBezTo>
                <a:cubicBezTo>
                  <a:pt x="27" y="382"/>
                  <a:pt x="38" y="367"/>
                  <a:pt x="49" y="358"/>
                </a:cubicBezTo>
                <a:cubicBezTo>
                  <a:pt x="60" y="348"/>
                  <a:pt x="70" y="346"/>
                  <a:pt x="70" y="346"/>
                </a:cubicBezTo>
                <a:cubicBezTo>
                  <a:pt x="76" y="344"/>
                  <a:pt x="80" y="339"/>
                  <a:pt x="80" y="333"/>
                </a:cubicBezTo>
                <a:lnTo>
                  <a:pt x="80" y="52"/>
                </a:lnTo>
                <a:cubicBezTo>
                  <a:pt x="80" y="43"/>
                  <a:pt x="83" y="37"/>
                  <a:pt x="88" y="33"/>
                </a:cubicBezTo>
                <a:cubicBezTo>
                  <a:pt x="93" y="29"/>
                  <a:pt x="100" y="26"/>
                  <a:pt x="107" y="2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9525">
            <a:solidFill>
              <a:schemeClr val="tx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83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1A5060D-831A-FCE9-B9C9-E280AF4D5CA6}"/>
              </a:ext>
            </a:extLst>
          </p:cNvPr>
          <p:cNvSpPr/>
          <p:nvPr/>
        </p:nvSpPr>
        <p:spPr>
          <a:xfrm>
            <a:off x="298172" y="1589907"/>
            <a:ext cx="8780982" cy="4939295"/>
          </a:xfrm>
          <a:prstGeom prst="rect">
            <a:avLst/>
          </a:prstGeom>
          <a:solidFill>
            <a:schemeClr val="tx1">
              <a:lumMod val="75000"/>
              <a:alpha val="51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2948682" y="1791981"/>
            <a:ext cx="3554859" cy="4515474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31" name="표 231">
            <a:extLst>
              <a:ext uri="{FF2B5EF4-FFF2-40B4-BE49-F238E27FC236}">
                <a16:creationId xmlns:a16="http://schemas.microsoft.com/office/drawing/2014/main" id="{6B01001C-DD93-8535-FC2B-391CABA4C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75370"/>
              </p:ext>
            </p:extLst>
          </p:nvPr>
        </p:nvGraphicFramePr>
        <p:xfrm>
          <a:off x="9287838" y="1589907"/>
          <a:ext cx="2535862" cy="493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화면에서는 시스템에서 사용 가능한 대메뉴가 처음 보여지게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찾기에서 특정 키워드를 입력하면 키워드에 맞는 위치의 주거현황으로 지도가 이동하게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대메뉴를 누르면 해당 화면으로 이동하여 기능을 이용할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처음 들어오게 되면 사용자 위치 정보에 대한 정보수집 동의를 얻고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동의한다면 현재 사용자 위치를 중심으로 지도가 나타나고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아니라면 서울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경기 부근을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마우스로 배경 지도를 클릭하거나 드래그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스크롤하면 다음 화면으로 넘어간다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sp>
        <p:nvSpPr>
          <p:cNvPr id="26" name="Card">
            <a:extLst>
              <a:ext uri="{FF2B5EF4-FFF2-40B4-BE49-F238E27FC236}">
                <a16:creationId xmlns:a16="http://schemas.microsoft.com/office/drawing/2014/main" id="{29BDC564-4894-FC95-9C53-2C0F5A0E37DE}"/>
              </a:ext>
            </a:extLst>
          </p:cNvPr>
          <p:cNvSpPr/>
          <p:nvPr/>
        </p:nvSpPr>
        <p:spPr>
          <a:xfrm>
            <a:off x="3247344" y="3189306"/>
            <a:ext cx="1378434" cy="1327873"/>
          </a:xfrm>
          <a:prstGeom prst="roundRect">
            <a:avLst>
              <a:gd name="adj" fmla="val 3663"/>
            </a:avLst>
          </a:prstGeom>
          <a:solidFill>
            <a:srgbClr val="051367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47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AE029AE9-4535-288D-2B9B-730D6192A57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251050" y="2140677"/>
            <a:ext cx="2961846" cy="241093"/>
            <a:chOff x="595686" y="1340305"/>
            <a:chExt cx="1687736" cy="82968"/>
          </a:xfrm>
          <a:solidFill>
            <a:srgbClr val="FFFFFF"/>
          </a:solidFill>
        </p:grpSpPr>
        <p:sp>
          <p:nvSpPr>
            <p:cNvPr id="48" name="Text Box">
              <a:extLst>
                <a:ext uri="{FF2B5EF4-FFF2-40B4-BE49-F238E27FC236}">
                  <a16:creationId xmlns:a16="http://schemas.microsoft.com/office/drawing/2014/main" id="{5481B7D1-F21E-29E2-315D-085D9233A14A}"/>
                </a:ext>
              </a:extLst>
            </p:cNvPr>
            <p:cNvSpPr/>
            <p:nvPr/>
          </p:nvSpPr>
          <p:spPr>
            <a:xfrm>
              <a:off x="595686" y="1340305"/>
              <a:ext cx="1687736" cy="82968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49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589D42A8-3CAF-1F81-5FC0-F02E5C383917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36840" y="1358251"/>
              <a:ext cx="77320" cy="47072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D23C12C-8BAF-497E-9C0C-8D2E60B8864C}"/>
              </a:ext>
            </a:extLst>
          </p:cNvPr>
          <p:cNvSpPr txBox="1"/>
          <p:nvPr/>
        </p:nvSpPr>
        <p:spPr>
          <a:xfrm>
            <a:off x="3251050" y="2498834"/>
            <a:ext cx="1583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평촌역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상암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달빛하우스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마포구청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674A9F-4D56-79D4-D0B4-DA19149A9818}"/>
              </a:ext>
            </a:extLst>
          </p:cNvPr>
          <p:cNvSpPr txBox="1"/>
          <p:nvPr/>
        </p:nvSpPr>
        <p:spPr>
          <a:xfrm>
            <a:off x="5825359" y="2467303"/>
            <a:ext cx="38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r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r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algn="r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Card">
            <a:extLst>
              <a:ext uri="{FF2B5EF4-FFF2-40B4-BE49-F238E27FC236}">
                <a16:creationId xmlns:a16="http://schemas.microsoft.com/office/drawing/2014/main" id="{AD1B96BC-80BC-CCEB-A947-C1C3B8941528}"/>
              </a:ext>
            </a:extLst>
          </p:cNvPr>
          <p:cNvSpPr/>
          <p:nvPr/>
        </p:nvSpPr>
        <p:spPr>
          <a:xfrm>
            <a:off x="4834462" y="3189306"/>
            <a:ext cx="1378434" cy="1327873"/>
          </a:xfrm>
          <a:prstGeom prst="roundRect">
            <a:avLst>
              <a:gd name="adj" fmla="val 3663"/>
            </a:avLst>
          </a:prstGeom>
          <a:solidFill>
            <a:srgbClr val="2D31FA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Card">
            <a:extLst>
              <a:ext uri="{FF2B5EF4-FFF2-40B4-BE49-F238E27FC236}">
                <a16:creationId xmlns:a16="http://schemas.microsoft.com/office/drawing/2014/main" id="{B2FC6C17-D876-A553-2E7E-D1C4087ACB12}"/>
              </a:ext>
            </a:extLst>
          </p:cNvPr>
          <p:cNvSpPr/>
          <p:nvPr/>
        </p:nvSpPr>
        <p:spPr>
          <a:xfrm>
            <a:off x="3247344" y="4719237"/>
            <a:ext cx="1378434" cy="1327873"/>
          </a:xfrm>
          <a:prstGeom prst="roundRect">
            <a:avLst>
              <a:gd name="adj" fmla="val 3663"/>
            </a:avLst>
          </a:prstGeom>
          <a:solidFill>
            <a:srgbClr val="5D8BF4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4" name="Card">
            <a:extLst>
              <a:ext uri="{FF2B5EF4-FFF2-40B4-BE49-F238E27FC236}">
                <a16:creationId xmlns:a16="http://schemas.microsoft.com/office/drawing/2014/main" id="{277F78D4-5EE2-9B12-6B1E-31530C2B0691}"/>
              </a:ext>
            </a:extLst>
          </p:cNvPr>
          <p:cNvSpPr/>
          <p:nvPr/>
        </p:nvSpPr>
        <p:spPr>
          <a:xfrm>
            <a:off x="4834462" y="4719236"/>
            <a:ext cx="1378434" cy="1327873"/>
          </a:xfrm>
          <a:prstGeom prst="roundRect">
            <a:avLst>
              <a:gd name="adj" fmla="val 3663"/>
            </a:avLst>
          </a:prstGeom>
          <a:solidFill>
            <a:srgbClr val="DFF6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</a:t>
            </a:r>
            <a:endParaRPr lang="en-US" altLang="ko-KR" sz="16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내역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그래픽 2" descr="배지 5 단색으로 채워진">
            <a:extLst>
              <a:ext uri="{FF2B5EF4-FFF2-40B4-BE49-F238E27FC236}">
                <a16:creationId xmlns:a16="http://schemas.microsoft.com/office/drawing/2014/main" id="{47D69305-A8A3-E768-EA52-7C952ABB81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5768" y="3907651"/>
            <a:ext cx="303805" cy="303805"/>
          </a:xfrm>
          <a:prstGeom prst="rect">
            <a:avLst/>
          </a:prstGeom>
        </p:spPr>
      </p:pic>
      <p:pic>
        <p:nvPicPr>
          <p:cNvPr id="7" name="그래픽 6" descr="배지 단색으로 채워진">
            <a:extLst>
              <a:ext uri="{FF2B5EF4-FFF2-40B4-BE49-F238E27FC236}">
                <a16:creationId xmlns:a16="http://schemas.microsoft.com/office/drawing/2014/main" id="{D1B9E9A0-C084-C4CB-5243-64FAA01FDA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5259" y="1957414"/>
            <a:ext cx="303805" cy="303805"/>
          </a:xfrm>
          <a:prstGeom prst="rect">
            <a:avLst/>
          </a:prstGeom>
        </p:spPr>
      </p:pic>
      <p:pic>
        <p:nvPicPr>
          <p:cNvPr id="9" name="그래픽 8" descr="배지 4 단색으로 채워진">
            <a:extLst>
              <a:ext uri="{FF2B5EF4-FFF2-40B4-BE49-F238E27FC236}">
                <a16:creationId xmlns:a16="http://schemas.microsoft.com/office/drawing/2014/main" id="{7A326C4E-C86A-6F3C-77F9-07C61D97E91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800" y="1805511"/>
            <a:ext cx="303805" cy="303805"/>
          </a:xfrm>
          <a:prstGeom prst="rect">
            <a:avLst/>
          </a:prstGeom>
        </p:spPr>
      </p:pic>
      <p:pic>
        <p:nvPicPr>
          <p:cNvPr id="11" name="그래픽 10" descr="배지 3 단색으로 채워진">
            <a:extLst>
              <a:ext uri="{FF2B5EF4-FFF2-40B4-BE49-F238E27FC236}">
                <a16:creationId xmlns:a16="http://schemas.microsoft.com/office/drawing/2014/main" id="{F1381950-67A3-7640-A7BD-3382A76093F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1417" y="3055684"/>
            <a:ext cx="303805" cy="303805"/>
          </a:xfrm>
          <a:prstGeom prst="rect">
            <a:avLst/>
          </a:prstGeom>
        </p:spPr>
      </p:pic>
      <p:pic>
        <p:nvPicPr>
          <p:cNvPr id="13" name="그래픽 12" descr="배지 1 단색으로 채워진">
            <a:extLst>
              <a:ext uri="{FF2B5EF4-FFF2-40B4-BE49-F238E27FC236}">
                <a16:creationId xmlns:a16="http://schemas.microsoft.com/office/drawing/2014/main" id="{6D16C578-B432-6B09-7D07-054F38DCD37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96779" y="1694966"/>
            <a:ext cx="303805" cy="303805"/>
          </a:xfrm>
          <a:prstGeom prst="rect">
            <a:avLst/>
          </a:prstGeom>
        </p:spPr>
      </p:pic>
      <p:sp>
        <p:nvSpPr>
          <p:cNvPr id="15" name="Pointer">
            <a:extLst>
              <a:ext uri="{FF2B5EF4-FFF2-40B4-BE49-F238E27FC236}">
                <a16:creationId xmlns:a16="http://schemas.microsoft.com/office/drawing/2014/main" id="{7D486953-ACF1-5E2E-AB57-3E4F98701A0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87329" y="4078755"/>
            <a:ext cx="172244" cy="265424"/>
          </a:xfrm>
          <a:custGeom>
            <a:avLst/>
            <a:gdLst>
              <a:gd name="T0" fmla="*/ 107 w 400"/>
              <a:gd name="T1" fmla="*/ 0 h 613"/>
              <a:gd name="T2" fmla="*/ 71 w 400"/>
              <a:gd name="T3" fmla="*/ 13 h 613"/>
              <a:gd name="T4" fmla="*/ 53 w 400"/>
              <a:gd name="T5" fmla="*/ 52 h 613"/>
              <a:gd name="T6" fmla="*/ 53 w 400"/>
              <a:gd name="T7" fmla="*/ 325 h 613"/>
              <a:gd name="T8" fmla="*/ 31 w 400"/>
              <a:gd name="T9" fmla="*/ 338 h 613"/>
              <a:gd name="T10" fmla="*/ 0 w 400"/>
              <a:gd name="T11" fmla="*/ 412 h 613"/>
              <a:gd name="T12" fmla="*/ 14 w 400"/>
              <a:gd name="T13" fmla="*/ 471 h 613"/>
              <a:gd name="T14" fmla="*/ 52 w 400"/>
              <a:gd name="T15" fmla="*/ 547 h 613"/>
              <a:gd name="T16" fmla="*/ 52 w 400"/>
              <a:gd name="T17" fmla="*/ 547 h 613"/>
              <a:gd name="T18" fmla="*/ 52 w 400"/>
              <a:gd name="T19" fmla="*/ 547 h 613"/>
              <a:gd name="T20" fmla="*/ 159 w 400"/>
              <a:gd name="T21" fmla="*/ 613 h 613"/>
              <a:gd name="T22" fmla="*/ 280 w 400"/>
              <a:gd name="T23" fmla="*/ 613 h 613"/>
              <a:gd name="T24" fmla="*/ 400 w 400"/>
              <a:gd name="T25" fmla="*/ 493 h 613"/>
              <a:gd name="T26" fmla="*/ 400 w 400"/>
              <a:gd name="T27" fmla="*/ 253 h 613"/>
              <a:gd name="T28" fmla="*/ 393 w 400"/>
              <a:gd name="T29" fmla="*/ 213 h 613"/>
              <a:gd name="T30" fmla="*/ 347 w 400"/>
              <a:gd name="T31" fmla="*/ 186 h 613"/>
              <a:gd name="T32" fmla="*/ 316 w 400"/>
              <a:gd name="T33" fmla="*/ 196 h 613"/>
              <a:gd name="T34" fmla="*/ 307 w 400"/>
              <a:gd name="T35" fmla="*/ 177 h 613"/>
              <a:gd name="T36" fmla="*/ 267 w 400"/>
              <a:gd name="T37" fmla="*/ 160 h 613"/>
              <a:gd name="T38" fmla="*/ 231 w 400"/>
              <a:gd name="T39" fmla="*/ 173 h 613"/>
              <a:gd name="T40" fmla="*/ 187 w 400"/>
              <a:gd name="T41" fmla="*/ 146 h 613"/>
              <a:gd name="T42" fmla="*/ 160 w 400"/>
              <a:gd name="T43" fmla="*/ 154 h 613"/>
              <a:gd name="T44" fmla="*/ 160 w 400"/>
              <a:gd name="T45" fmla="*/ 53 h 613"/>
              <a:gd name="T46" fmla="*/ 142 w 400"/>
              <a:gd name="T47" fmla="*/ 13 h 613"/>
              <a:gd name="T48" fmla="*/ 107 w 400"/>
              <a:gd name="T49" fmla="*/ 0 h 613"/>
              <a:gd name="T50" fmla="*/ 107 w 400"/>
              <a:gd name="T51" fmla="*/ 26 h 613"/>
              <a:gd name="T52" fmla="*/ 125 w 400"/>
              <a:gd name="T53" fmla="*/ 33 h 613"/>
              <a:gd name="T54" fmla="*/ 133 w 400"/>
              <a:gd name="T55" fmla="*/ 53 h 613"/>
              <a:gd name="T56" fmla="*/ 133 w 400"/>
              <a:gd name="T57" fmla="*/ 200 h 613"/>
              <a:gd name="T58" fmla="*/ 133 w 400"/>
              <a:gd name="T59" fmla="*/ 253 h 613"/>
              <a:gd name="T60" fmla="*/ 160 w 400"/>
              <a:gd name="T61" fmla="*/ 253 h 613"/>
              <a:gd name="T62" fmla="*/ 160 w 400"/>
              <a:gd name="T63" fmla="*/ 200 h 613"/>
              <a:gd name="T64" fmla="*/ 187 w 400"/>
              <a:gd name="T65" fmla="*/ 173 h 613"/>
              <a:gd name="T66" fmla="*/ 213 w 400"/>
              <a:gd name="T67" fmla="*/ 200 h 613"/>
              <a:gd name="T68" fmla="*/ 213 w 400"/>
              <a:gd name="T69" fmla="*/ 240 h 613"/>
              <a:gd name="T70" fmla="*/ 240 w 400"/>
              <a:gd name="T71" fmla="*/ 240 h 613"/>
              <a:gd name="T72" fmla="*/ 240 w 400"/>
              <a:gd name="T73" fmla="*/ 213 h 613"/>
              <a:gd name="T74" fmla="*/ 245 w 400"/>
              <a:gd name="T75" fmla="*/ 194 h 613"/>
              <a:gd name="T76" fmla="*/ 267 w 400"/>
              <a:gd name="T77" fmla="*/ 186 h 613"/>
              <a:gd name="T78" fmla="*/ 286 w 400"/>
              <a:gd name="T79" fmla="*/ 194 h 613"/>
              <a:gd name="T80" fmla="*/ 293 w 400"/>
              <a:gd name="T81" fmla="*/ 226 h 613"/>
              <a:gd name="T82" fmla="*/ 293 w 400"/>
              <a:gd name="T83" fmla="*/ 253 h 613"/>
              <a:gd name="T84" fmla="*/ 320 w 400"/>
              <a:gd name="T85" fmla="*/ 253 h 613"/>
              <a:gd name="T86" fmla="*/ 325 w 400"/>
              <a:gd name="T87" fmla="*/ 225 h 613"/>
              <a:gd name="T88" fmla="*/ 347 w 400"/>
              <a:gd name="T89" fmla="*/ 213 h 613"/>
              <a:gd name="T90" fmla="*/ 369 w 400"/>
              <a:gd name="T91" fmla="*/ 225 h 613"/>
              <a:gd name="T92" fmla="*/ 373 w 400"/>
              <a:gd name="T93" fmla="*/ 253 h 613"/>
              <a:gd name="T94" fmla="*/ 373 w 400"/>
              <a:gd name="T95" fmla="*/ 493 h 613"/>
              <a:gd name="T96" fmla="*/ 280 w 400"/>
              <a:gd name="T97" fmla="*/ 586 h 613"/>
              <a:gd name="T98" fmla="*/ 159 w 400"/>
              <a:gd name="T99" fmla="*/ 586 h 613"/>
              <a:gd name="T100" fmla="*/ 76 w 400"/>
              <a:gd name="T101" fmla="*/ 535 h 613"/>
              <a:gd name="T102" fmla="*/ 76 w 400"/>
              <a:gd name="T103" fmla="*/ 535 h 613"/>
              <a:gd name="T104" fmla="*/ 39 w 400"/>
              <a:gd name="T105" fmla="*/ 461 h 613"/>
              <a:gd name="T106" fmla="*/ 27 w 400"/>
              <a:gd name="T107" fmla="*/ 412 h 613"/>
              <a:gd name="T108" fmla="*/ 49 w 400"/>
              <a:gd name="T109" fmla="*/ 358 h 613"/>
              <a:gd name="T110" fmla="*/ 70 w 400"/>
              <a:gd name="T111" fmla="*/ 346 h 613"/>
              <a:gd name="T112" fmla="*/ 80 w 400"/>
              <a:gd name="T113" fmla="*/ 333 h 613"/>
              <a:gd name="T114" fmla="*/ 80 w 400"/>
              <a:gd name="T115" fmla="*/ 52 h 613"/>
              <a:gd name="T116" fmla="*/ 88 w 400"/>
              <a:gd name="T117" fmla="*/ 33 h 613"/>
              <a:gd name="T118" fmla="*/ 107 w 400"/>
              <a:gd name="T119" fmla="*/ 26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0" h="613">
                <a:moveTo>
                  <a:pt x="107" y="0"/>
                </a:moveTo>
                <a:cubicBezTo>
                  <a:pt x="94" y="0"/>
                  <a:pt x="81" y="4"/>
                  <a:pt x="71" y="13"/>
                </a:cubicBezTo>
                <a:cubicBezTo>
                  <a:pt x="61" y="21"/>
                  <a:pt x="53" y="35"/>
                  <a:pt x="53" y="52"/>
                </a:cubicBezTo>
                <a:lnTo>
                  <a:pt x="53" y="325"/>
                </a:lnTo>
                <a:cubicBezTo>
                  <a:pt x="47" y="328"/>
                  <a:pt x="42" y="328"/>
                  <a:pt x="31" y="338"/>
                </a:cubicBezTo>
                <a:cubicBezTo>
                  <a:pt x="15" y="351"/>
                  <a:pt x="0" y="375"/>
                  <a:pt x="0" y="412"/>
                </a:cubicBezTo>
                <a:cubicBezTo>
                  <a:pt x="0" y="438"/>
                  <a:pt x="10" y="462"/>
                  <a:pt x="14" y="471"/>
                </a:cubicBezTo>
                <a:cubicBezTo>
                  <a:pt x="27" y="496"/>
                  <a:pt x="39" y="522"/>
                  <a:pt x="52" y="547"/>
                </a:cubicBezTo>
                <a:cubicBezTo>
                  <a:pt x="52" y="547"/>
                  <a:pt x="52" y="547"/>
                  <a:pt x="52" y="547"/>
                </a:cubicBezTo>
                <a:lnTo>
                  <a:pt x="52" y="547"/>
                </a:lnTo>
                <a:cubicBezTo>
                  <a:pt x="72" y="588"/>
                  <a:pt x="114" y="613"/>
                  <a:pt x="159" y="613"/>
                </a:cubicBezTo>
                <a:lnTo>
                  <a:pt x="280" y="613"/>
                </a:lnTo>
                <a:cubicBezTo>
                  <a:pt x="346" y="613"/>
                  <a:pt x="400" y="559"/>
                  <a:pt x="400" y="493"/>
                </a:cubicBezTo>
                <a:lnTo>
                  <a:pt x="400" y="253"/>
                </a:lnTo>
                <a:cubicBezTo>
                  <a:pt x="400" y="243"/>
                  <a:pt x="400" y="228"/>
                  <a:pt x="393" y="213"/>
                </a:cubicBezTo>
                <a:cubicBezTo>
                  <a:pt x="386" y="199"/>
                  <a:pt x="369" y="186"/>
                  <a:pt x="347" y="186"/>
                </a:cubicBezTo>
                <a:cubicBezTo>
                  <a:pt x="334" y="186"/>
                  <a:pt x="324" y="190"/>
                  <a:pt x="316" y="196"/>
                </a:cubicBezTo>
                <a:cubicBezTo>
                  <a:pt x="314" y="189"/>
                  <a:pt x="311" y="183"/>
                  <a:pt x="307" y="177"/>
                </a:cubicBezTo>
                <a:cubicBezTo>
                  <a:pt x="298" y="165"/>
                  <a:pt x="283" y="160"/>
                  <a:pt x="267" y="160"/>
                </a:cubicBezTo>
                <a:cubicBezTo>
                  <a:pt x="252" y="160"/>
                  <a:pt x="240" y="165"/>
                  <a:pt x="231" y="173"/>
                </a:cubicBezTo>
                <a:cubicBezTo>
                  <a:pt x="222" y="158"/>
                  <a:pt x="207" y="146"/>
                  <a:pt x="187" y="146"/>
                </a:cubicBezTo>
                <a:cubicBezTo>
                  <a:pt x="176" y="146"/>
                  <a:pt x="168" y="150"/>
                  <a:pt x="160" y="154"/>
                </a:cubicBezTo>
                <a:lnTo>
                  <a:pt x="160" y="53"/>
                </a:lnTo>
                <a:cubicBezTo>
                  <a:pt x="160" y="36"/>
                  <a:pt x="153" y="22"/>
                  <a:pt x="142" y="13"/>
                </a:cubicBezTo>
                <a:cubicBezTo>
                  <a:pt x="132" y="4"/>
                  <a:pt x="119" y="0"/>
                  <a:pt x="107" y="0"/>
                </a:cubicBezTo>
                <a:close/>
                <a:moveTo>
                  <a:pt x="107" y="26"/>
                </a:moveTo>
                <a:cubicBezTo>
                  <a:pt x="113" y="26"/>
                  <a:pt x="120" y="29"/>
                  <a:pt x="125" y="33"/>
                </a:cubicBezTo>
                <a:cubicBezTo>
                  <a:pt x="130" y="37"/>
                  <a:pt x="133" y="43"/>
                  <a:pt x="133" y="53"/>
                </a:cubicBezTo>
                <a:lnTo>
                  <a:pt x="133" y="200"/>
                </a:lnTo>
                <a:lnTo>
                  <a:pt x="133" y="253"/>
                </a:lnTo>
                <a:cubicBezTo>
                  <a:pt x="133" y="269"/>
                  <a:pt x="160" y="268"/>
                  <a:pt x="160" y="253"/>
                </a:cubicBezTo>
                <a:lnTo>
                  <a:pt x="160" y="200"/>
                </a:lnTo>
                <a:cubicBezTo>
                  <a:pt x="160" y="188"/>
                  <a:pt x="169" y="173"/>
                  <a:pt x="187" y="173"/>
                </a:cubicBezTo>
                <a:cubicBezTo>
                  <a:pt x="204" y="173"/>
                  <a:pt x="213" y="188"/>
                  <a:pt x="213" y="200"/>
                </a:cubicBezTo>
                <a:lnTo>
                  <a:pt x="213" y="240"/>
                </a:lnTo>
                <a:cubicBezTo>
                  <a:pt x="213" y="258"/>
                  <a:pt x="240" y="255"/>
                  <a:pt x="240" y="240"/>
                </a:cubicBezTo>
                <a:cubicBezTo>
                  <a:pt x="240" y="231"/>
                  <a:pt x="240" y="222"/>
                  <a:pt x="240" y="213"/>
                </a:cubicBezTo>
                <a:cubicBezTo>
                  <a:pt x="240" y="206"/>
                  <a:pt x="242" y="199"/>
                  <a:pt x="245" y="194"/>
                </a:cubicBezTo>
                <a:cubicBezTo>
                  <a:pt x="249" y="190"/>
                  <a:pt x="254" y="186"/>
                  <a:pt x="267" y="186"/>
                </a:cubicBezTo>
                <a:cubicBezTo>
                  <a:pt x="277" y="186"/>
                  <a:pt x="282" y="189"/>
                  <a:pt x="286" y="194"/>
                </a:cubicBezTo>
                <a:cubicBezTo>
                  <a:pt x="290" y="199"/>
                  <a:pt x="293" y="209"/>
                  <a:pt x="293" y="226"/>
                </a:cubicBezTo>
                <a:lnTo>
                  <a:pt x="293" y="253"/>
                </a:lnTo>
                <a:cubicBezTo>
                  <a:pt x="293" y="271"/>
                  <a:pt x="320" y="272"/>
                  <a:pt x="320" y="253"/>
                </a:cubicBezTo>
                <a:cubicBezTo>
                  <a:pt x="320" y="244"/>
                  <a:pt x="321" y="233"/>
                  <a:pt x="325" y="225"/>
                </a:cubicBezTo>
                <a:cubicBezTo>
                  <a:pt x="328" y="217"/>
                  <a:pt x="332" y="213"/>
                  <a:pt x="347" y="213"/>
                </a:cubicBezTo>
                <a:cubicBezTo>
                  <a:pt x="361" y="213"/>
                  <a:pt x="365" y="217"/>
                  <a:pt x="369" y="225"/>
                </a:cubicBezTo>
                <a:cubicBezTo>
                  <a:pt x="372" y="233"/>
                  <a:pt x="373" y="244"/>
                  <a:pt x="373" y="253"/>
                </a:cubicBezTo>
                <a:lnTo>
                  <a:pt x="373" y="493"/>
                </a:lnTo>
                <a:cubicBezTo>
                  <a:pt x="373" y="544"/>
                  <a:pt x="331" y="586"/>
                  <a:pt x="280" y="586"/>
                </a:cubicBezTo>
                <a:lnTo>
                  <a:pt x="159" y="586"/>
                </a:lnTo>
                <a:cubicBezTo>
                  <a:pt x="124" y="586"/>
                  <a:pt x="91" y="566"/>
                  <a:pt x="76" y="535"/>
                </a:cubicBezTo>
                <a:lnTo>
                  <a:pt x="76" y="535"/>
                </a:lnTo>
                <a:lnTo>
                  <a:pt x="39" y="461"/>
                </a:lnTo>
                <a:cubicBezTo>
                  <a:pt x="34" y="443"/>
                  <a:pt x="27" y="427"/>
                  <a:pt x="27" y="412"/>
                </a:cubicBezTo>
                <a:cubicBezTo>
                  <a:pt x="27" y="382"/>
                  <a:pt x="38" y="367"/>
                  <a:pt x="49" y="358"/>
                </a:cubicBezTo>
                <a:cubicBezTo>
                  <a:pt x="60" y="348"/>
                  <a:pt x="70" y="346"/>
                  <a:pt x="70" y="346"/>
                </a:cubicBezTo>
                <a:cubicBezTo>
                  <a:pt x="76" y="344"/>
                  <a:pt x="80" y="339"/>
                  <a:pt x="80" y="333"/>
                </a:cubicBezTo>
                <a:lnTo>
                  <a:pt x="80" y="52"/>
                </a:lnTo>
                <a:cubicBezTo>
                  <a:pt x="80" y="43"/>
                  <a:pt x="83" y="37"/>
                  <a:pt x="88" y="33"/>
                </a:cubicBezTo>
                <a:cubicBezTo>
                  <a:pt x="93" y="29"/>
                  <a:pt x="100" y="26"/>
                  <a:pt x="107" y="2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5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Card">
            <a:extLst>
              <a:ext uri="{FF2B5EF4-FFF2-40B4-BE49-F238E27FC236}">
                <a16:creationId xmlns:a16="http://schemas.microsoft.com/office/drawing/2014/main" id="{29BDC564-4894-FC95-9C53-2C0F5A0E37DE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rgbClr val="051367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47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AE029AE9-4535-288D-2B9B-730D6192A57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48" name="Text Box">
              <a:extLst>
                <a:ext uri="{FF2B5EF4-FFF2-40B4-BE49-F238E27FC236}">
                  <a16:creationId xmlns:a16="http://schemas.microsoft.com/office/drawing/2014/main" id="{5481B7D1-F21E-29E2-315D-085D9233A14A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49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589D42A8-3CAF-1F81-5FC0-F02E5C383917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" name="Card">
            <a:extLst>
              <a:ext uri="{FF2B5EF4-FFF2-40B4-BE49-F238E27FC236}">
                <a16:creationId xmlns:a16="http://schemas.microsoft.com/office/drawing/2014/main" id="{AD1B96BC-80BC-CCEB-A947-C1C3B8941528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rgbClr val="2D31FA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Card">
            <a:extLst>
              <a:ext uri="{FF2B5EF4-FFF2-40B4-BE49-F238E27FC236}">
                <a16:creationId xmlns:a16="http://schemas.microsoft.com/office/drawing/2014/main" id="{B2FC6C17-D876-A553-2E7E-D1C4087ACB12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rgbClr val="5D8BF4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4" name="Card">
            <a:extLst>
              <a:ext uri="{FF2B5EF4-FFF2-40B4-BE49-F238E27FC236}">
                <a16:creationId xmlns:a16="http://schemas.microsoft.com/office/drawing/2014/main" id="{277F78D4-5EE2-9B12-6B1E-31530C2B0691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rgbClr val="DFF6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8" name="표 231">
            <a:extLst>
              <a:ext uri="{FF2B5EF4-FFF2-40B4-BE49-F238E27FC236}">
                <a16:creationId xmlns:a16="http://schemas.microsoft.com/office/drawing/2014/main" id="{8344C774-D90A-0296-6C8B-32DF8752C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93529"/>
              </p:ext>
            </p:extLst>
          </p:nvPr>
        </p:nvGraphicFramePr>
        <p:xfrm>
          <a:off x="9287838" y="1589907"/>
          <a:ext cx="2535862" cy="493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배경 지도에서 마우스를 조작하면 지도가 활성화된다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활성화된 지도에서는 메뉴가 상단으로 이동하게 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드롭다운 메뉴에서 선택하여 선택된 행정구역으로 지도가 이동하고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타일 메뉴로 보기 선택 시 타일로 볼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축척 정도를 설정할 수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주 사용자를 고려하여 시도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 err="1"/>
                        <a:t>시군구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 err="1"/>
                        <a:t>읍면동별로</a:t>
                      </a:r>
                      <a:r>
                        <a:rPr lang="ko-KR" altLang="en-US" sz="1100" dirty="0"/>
                        <a:t> 볼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배경지도를 </a:t>
                      </a:r>
                      <a:r>
                        <a:rPr lang="en-US" altLang="ko-KR" sz="1100" dirty="0"/>
                        <a:t>On/Off</a:t>
                      </a:r>
                      <a:r>
                        <a:rPr lang="ko-KR" altLang="en-US" sz="1100" dirty="0"/>
                        <a:t>할 수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배경지도에는 경계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위성</a:t>
                      </a:r>
                      <a:r>
                        <a:rPr lang="en-US" altLang="ko-KR" sz="1100" dirty="0"/>
                        <a:t>, 3D </a:t>
                      </a:r>
                      <a:r>
                        <a:rPr lang="ko-KR" altLang="en-US" sz="1100" dirty="0"/>
                        <a:t>선택이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주거환경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안전시설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주요시설 등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을 클릭하여 볼 수 있다</a:t>
                      </a:r>
                      <a:r>
                        <a:rPr lang="en-US" altLang="ko-KR" sz="1100" dirty="0"/>
                        <a:t>.(</a:t>
                      </a:r>
                      <a:r>
                        <a:rPr lang="ko-KR" altLang="en-US" sz="1100" dirty="0"/>
                        <a:t>다음 화면 참고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화살표 클릭 시 사이드바를 최소화할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pic>
        <p:nvPicPr>
          <p:cNvPr id="19" name="그래픽 18" descr="배지 1 단색으로 채워진">
            <a:extLst>
              <a:ext uri="{FF2B5EF4-FFF2-40B4-BE49-F238E27FC236}">
                <a16:creationId xmlns:a16="http://schemas.microsoft.com/office/drawing/2014/main" id="{3452C1AB-E7D5-C08C-86B8-6B3E17B427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906" y="3395148"/>
            <a:ext cx="303805" cy="30380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AE0DAF-D274-13C2-B9E0-7CEFA930EF53}"/>
              </a:ext>
            </a:extLst>
          </p:cNvPr>
          <p:cNvSpPr/>
          <p:nvPr/>
        </p:nvSpPr>
        <p:spPr>
          <a:xfrm>
            <a:off x="4781905" y="3349375"/>
            <a:ext cx="1054811" cy="383895"/>
          </a:xfrm>
          <a:prstGeom prst="rect">
            <a:avLst/>
          </a:prstGeom>
          <a:blipFill>
            <a:blip r:embed="rId10"/>
            <a:stretch>
              <a:fillRect l="-645876" t="-266086" r="-753544" b="-12572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A5D799-0FCF-A867-5A23-E961EA9FA9ED}"/>
              </a:ext>
            </a:extLst>
          </p:cNvPr>
          <p:cNvGrpSpPr/>
          <p:nvPr/>
        </p:nvGrpSpPr>
        <p:grpSpPr>
          <a:xfrm>
            <a:off x="5631446" y="3663810"/>
            <a:ext cx="204480" cy="72720"/>
            <a:chOff x="5631446" y="3663810"/>
            <a:chExt cx="20448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7DCF9A7-32F4-3DEB-3287-968B97B96B58}"/>
                    </a:ext>
                  </a:extLst>
                </p14:cNvPr>
                <p14:cNvContentPartPr/>
                <p14:nvPr/>
              </p14:nvContentPartPr>
              <p14:xfrm>
                <a:off x="5664926" y="3663810"/>
                <a:ext cx="171000" cy="655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7DCF9A7-32F4-3DEB-3287-968B97B96B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55926" y="3654810"/>
                  <a:ext cx="188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0EED17A-1AD9-6F12-BCBE-A7901E87F38E}"/>
                    </a:ext>
                  </a:extLst>
                </p14:cNvPr>
                <p14:cNvContentPartPr/>
                <p14:nvPr/>
              </p14:nvContentPartPr>
              <p14:xfrm>
                <a:off x="5650526" y="3728970"/>
                <a:ext cx="72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0EED17A-1AD9-6F12-BCBE-A7901E87F3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41886" y="3719970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0231EED-7707-642E-7861-5DD5CA22BAC9}"/>
                    </a:ext>
                  </a:extLst>
                </p14:cNvPr>
                <p14:cNvContentPartPr/>
                <p14:nvPr/>
              </p14:nvContentPartPr>
              <p14:xfrm>
                <a:off x="5631446" y="3736170"/>
                <a:ext cx="360" cy="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0231EED-7707-642E-7861-5DD5CA22BA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2806" y="37271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381FB7F-1FC0-024A-6163-ACB179F2546C}"/>
                    </a:ext>
                  </a:extLst>
                </p14:cNvPr>
                <p14:cNvContentPartPr/>
                <p14:nvPr/>
              </p14:nvContentPartPr>
              <p14:xfrm>
                <a:off x="5638646" y="3708810"/>
                <a:ext cx="80280" cy="27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381FB7F-1FC0-024A-6163-ACB179F254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0006" y="3699810"/>
                  <a:ext cx="97920" cy="4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" name="Pointer">
            <a:extLst>
              <a:ext uri="{FF2B5EF4-FFF2-40B4-BE49-F238E27FC236}">
                <a16:creationId xmlns:a16="http://schemas.microsoft.com/office/drawing/2014/main" id="{3780B22F-C683-6258-D341-D986B29CC77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01254" y="3736170"/>
            <a:ext cx="172244" cy="265424"/>
          </a:xfrm>
          <a:custGeom>
            <a:avLst/>
            <a:gdLst>
              <a:gd name="T0" fmla="*/ 107 w 400"/>
              <a:gd name="T1" fmla="*/ 0 h 613"/>
              <a:gd name="T2" fmla="*/ 71 w 400"/>
              <a:gd name="T3" fmla="*/ 13 h 613"/>
              <a:gd name="T4" fmla="*/ 53 w 400"/>
              <a:gd name="T5" fmla="*/ 52 h 613"/>
              <a:gd name="T6" fmla="*/ 53 w 400"/>
              <a:gd name="T7" fmla="*/ 325 h 613"/>
              <a:gd name="T8" fmla="*/ 31 w 400"/>
              <a:gd name="T9" fmla="*/ 338 h 613"/>
              <a:gd name="T10" fmla="*/ 0 w 400"/>
              <a:gd name="T11" fmla="*/ 412 h 613"/>
              <a:gd name="T12" fmla="*/ 14 w 400"/>
              <a:gd name="T13" fmla="*/ 471 h 613"/>
              <a:gd name="T14" fmla="*/ 52 w 400"/>
              <a:gd name="T15" fmla="*/ 547 h 613"/>
              <a:gd name="T16" fmla="*/ 52 w 400"/>
              <a:gd name="T17" fmla="*/ 547 h 613"/>
              <a:gd name="T18" fmla="*/ 52 w 400"/>
              <a:gd name="T19" fmla="*/ 547 h 613"/>
              <a:gd name="T20" fmla="*/ 159 w 400"/>
              <a:gd name="T21" fmla="*/ 613 h 613"/>
              <a:gd name="T22" fmla="*/ 280 w 400"/>
              <a:gd name="T23" fmla="*/ 613 h 613"/>
              <a:gd name="T24" fmla="*/ 400 w 400"/>
              <a:gd name="T25" fmla="*/ 493 h 613"/>
              <a:gd name="T26" fmla="*/ 400 w 400"/>
              <a:gd name="T27" fmla="*/ 253 h 613"/>
              <a:gd name="T28" fmla="*/ 393 w 400"/>
              <a:gd name="T29" fmla="*/ 213 h 613"/>
              <a:gd name="T30" fmla="*/ 347 w 400"/>
              <a:gd name="T31" fmla="*/ 186 h 613"/>
              <a:gd name="T32" fmla="*/ 316 w 400"/>
              <a:gd name="T33" fmla="*/ 196 h 613"/>
              <a:gd name="T34" fmla="*/ 307 w 400"/>
              <a:gd name="T35" fmla="*/ 177 h 613"/>
              <a:gd name="T36" fmla="*/ 267 w 400"/>
              <a:gd name="T37" fmla="*/ 160 h 613"/>
              <a:gd name="T38" fmla="*/ 231 w 400"/>
              <a:gd name="T39" fmla="*/ 173 h 613"/>
              <a:gd name="T40" fmla="*/ 187 w 400"/>
              <a:gd name="T41" fmla="*/ 146 h 613"/>
              <a:gd name="T42" fmla="*/ 160 w 400"/>
              <a:gd name="T43" fmla="*/ 154 h 613"/>
              <a:gd name="T44" fmla="*/ 160 w 400"/>
              <a:gd name="T45" fmla="*/ 53 h 613"/>
              <a:gd name="T46" fmla="*/ 142 w 400"/>
              <a:gd name="T47" fmla="*/ 13 h 613"/>
              <a:gd name="T48" fmla="*/ 107 w 400"/>
              <a:gd name="T49" fmla="*/ 0 h 613"/>
              <a:gd name="T50" fmla="*/ 107 w 400"/>
              <a:gd name="T51" fmla="*/ 26 h 613"/>
              <a:gd name="T52" fmla="*/ 125 w 400"/>
              <a:gd name="T53" fmla="*/ 33 h 613"/>
              <a:gd name="T54" fmla="*/ 133 w 400"/>
              <a:gd name="T55" fmla="*/ 53 h 613"/>
              <a:gd name="T56" fmla="*/ 133 w 400"/>
              <a:gd name="T57" fmla="*/ 200 h 613"/>
              <a:gd name="T58" fmla="*/ 133 w 400"/>
              <a:gd name="T59" fmla="*/ 253 h 613"/>
              <a:gd name="T60" fmla="*/ 160 w 400"/>
              <a:gd name="T61" fmla="*/ 253 h 613"/>
              <a:gd name="T62" fmla="*/ 160 w 400"/>
              <a:gd name="T63" fmla="*/ 200 h 613"/>
              <a:gd name="T64" fmla="*/ 187 w 400"/>
              <a:gd name="T65" fmla="*/ 173 h 613"/>
              <a:gd name="T66" fmla="*/ 213 w 400"/>
              <a:gd name="T67" fmla="*/ 200 h 613"/>
              <a:gd name="T68" fmla="*/ 213 w 400"/>
              <a:gd name="T69" fmla="*/ 240 h 613"/>
              <a:gd name="T70" fmla="*/ 240 w 400"/>
              <a:gd name="T71" fmla="*/ 240 h 613"/>
              <a:gd name="T72" fmla="*/ 240 w 400"/>
              <a:gd name="T73" fmla="*/ 213 h 613"/>
              <a:gd name="T74" fmla="*/ 245 w 400"/>
              <a:gd name="T75" fmla="*/ 194 h 613"/>
              <a:gd name="T76" fmla="*/ 267 w 400"/>
              <a:gd name="T77" fmla="*/ 186 h 613"/>
              <a:gd name="T78" fmla="*/ 286 w 400"/>
              <a:gd name="T79" fmla="*/ 194 h 613"/>
              <a:gd name="T80" fmla="*/ 293 w 400"/>
              <a:gd name="T81" fmla="*/ 226 h 613"/>
              <a:gd name="T82" fmla="*/ 293 w 400"/>
              <a:gd name="T83" fmla="*/ 253 h 613"/>
              <a:gd name="T84" fmla="*/ 320 w 400"/>
              <a:gd name="T85" fmla="*/ 253 h 613"/>
              <a:gd name="T86" fmla="*/ 325 w 400"/>
              <a:gd name="T87" fmla="*/ 225 h 613"/>
              <a:gd name="T88" fmla="*/ 347 w 400"/>
              <a:gd name="T89" fmla="*/ 213 h 613"/>
              <a:gd name="T90" fmla="*/ 369 w 400"/>
              <a:gd name="T91" fmla="*/ 225 h 613"/>
              <a:gd name="T92" fmla="*/ 373 w 400"/>
              <a:gd name="T93" fmla="*/ 253 h 613"/>
              <a:gd name="T94" fmla="*/ 373 w 400"/>
              <a:gd name="T95" fmla="*/ 493 h 613"/>
              <a:gd name="T96" fmla="*/ 280 w 400"/>
              <a:gd name="T97" fmla="*/ 586 h 613"/>
              <a:gd name="T98" fmla="*/ 159 w 400"/>
              <a:gd name="T99" fmla="*/ 586 h 613"/>
              <a:gd name="T100" fmla="*/ 76 w 400"/>
              <a:gd name="T101" fmla="*/ 535 h 613"/>
              <a:gd name="T102" fmla="*/ 76 w 400"/>
              <a:gd name="T103" fmla="*/ 535 h 613"/>
              <a:gd name="T104" fmla="*/ 39 w 400"/>
              <a:gd name="T105" fmla="*/ 461 h 613"/>
              <a:gd name="T106" fmla="*/ 27 w 400"/>
              <a:gd name="T107" fmla="*/ 412 h 613"/>
              <a:gd name="T108" fmla="*/ 49 w 400"/>
              <a:gd name="T109" fmla="*/ 358 h 613"/>
              <a:gd name="T110" fmla="*/ 70 w 400"/>
              <a:gd name="T111" fmla="*/ 346 h 613"/>
              <a:gd name="T112" fmla="*/ 80 w 400"/>
              <a:gd name="T113" fmla="*/ 333 h 613"/>
              <a:gd name="T114" fmla="*/ 80 w 400"/>
              <a:gd name="T115" fmla="*/ 52 h 613"/>
              <a:gd name="T116" fmla="*/ 88 w 400"/>
              <a:gd name="T117" fmla="*/ 33 h 613"/>
              <a:gd name="T118" fmla="*/ 107 w 400"/>
              <a:gd name="T119" fmla="*/ 26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0" h="613">
                <a:moveTo>
                  <a:pt x="107" y="0"/>
                </a:moveTo>
                <a:cubicBezTo>
                  <a:pt x="94" y="0"/>
                  <a:pt x="81" y="4"/>
                  <a:pt x="71" y="13"/>
                </a:cubicBezTo>
                <a:cubicBezTo>
                  <a:pt x="61" y="21"/>
                  <a:pt x="53" y="35"/>
                  <a:pt x="53" y="52"/>
                </a:cubicBezTo>
                <a:lnTo>
                  <a:pt x="53" y="325"/>
                </a:lnTo>
                <a:cubicBezTo>
                  <a:pt x="47" y="328"/>
                  <a:pt x="42" y="328"/>
                  <a:pt x="31" y="338"/>
                </a:cubicBezTo>
                <a:cubicBezTo>
                  <a:pt x="15" y="351"/>
                  <a:pt x="0" y="375"/>
                  <a:pt x="0" y="412"/>
                </a:cubicBezTo>
                <a:cubicBezTo>
                  <a:pt x="0" y="438"/>
                  <a:pt x="10" y="462"/>
                  <a:pt x="14" y="471"/>
                </a:cubicBezTo>
                <a:cubicBezTo>
                  <a:pt x="27" y="496"/>
                  <a:pt x="39" y="522"/>
                  <a:pt x="52" y="547"/>
                </a:cubicBezTo>
                <a:cubicBezTo>
                  <a:pt x="52" y="547"/>
                  <a:pt x="52" y="547"/>
                  <a:pt x="52" y="547"/>
                </a:cubicBezTo>
                <a:lnTo>
                  <a:pt x="52" y="547"/>
                </a:lnTo>
                <a:cubicBezTo>
                  <a:pt x="72" y="588"/>
                  <a:pt x="114" y="613"/>
                  <a:pt x="159" y="613"/>
                </a:cubicBezTo>
                <a:lnTo>
                  <a:pt x="280" y="613"/>
                </a:lnTo>
                <a:cubicBezTo>
                  <a:pt x="346" y="613"/>
                  <a:pt x="400" y="559"/>
                  <a:pt x="400" y="493"/>
                </a:cubicBezTo>
                <a:lnTo>
                  <a:pt x="400" y="253"/>
                </a:lnTo>
                <a:cubicBezTo>
                  <a:pt x="400" y="243"/>
                  <a:pt x="400" y="228"/>
                  <a:pt x="393" y="213"/>
                </a:cubicBezTo>
                <a:cubicBezTo>
                  <a:pt x="386" y="199"/>
                  <a:pt x="369" y="186"/>
                  <a:pt x="347" y="186"/>
                </a:cubicBezTo>
                <a:cubicBezTo>
                  <a:pt x="334" y="186"/>
                  <a:pt x="324" y="190"/>
                  <a:pt x="316" y="196"/>
                </a:cubicBezTo>
                <a:cubicBezTo>
                  <a:pt x="314" y="189"/>
                  <a:pt x="311" y="183"/>
                  <a:pt x="307" y="177"/>
                </a:cubicBezTo>
                <a:cubicBezTo>
                  <a:pt x="298" y="165"/>
                  <a:pt x="283" y="160"/>
                  <a:pt x="267" y="160"/>
                </a:cubicBezTo>
                <a:cubicBezTo>
                  <a:pt x="252" y="160"/>
                  <a:pt x="240" y="165"/>
                  <a:pt x="231" y="173"/>
                </a:cubicBezTo>
                <a:cubicBezTo>
                  <a:pt x="222" y="158"/>
                  <a:pt x="207" y="146"/>
                  <a:pt x="187" y="146"/>
                </a:cubicBezTo>
                <a:cubicBezTo>
                  <a:pt x="176" y="146"/>
                  <a:pt x="168" y="150"/>
                  <a:pt x="160" y="154"/>
                </a:cubicBezTo>
                <a:lnTo>
                  <a:pt x="160" y="53"/>
                </a:lnTo>
                <a:cubicBezTo>
                  <a:pt x="160" y="36"/>
                  <a:pt x="153" y="22"/>
                  <a:pt x="142" y="13"/>
                </a:cubicBezTo>
                <a:cubicBezTo>
                  <a:pt x="132" y="4"/>
                  <a:pt x="119" y="0"/>
                  <a:pt x="107" y="0"/>
                </a:cubicBezTo>
                <a:close/>
                <a:moveTo>
                  <a:pt x="107" y="26"/>
                </a:moveTo>
                <a:cubicBezTo>
                  <a:pt x="113" y="26"/>
                  <a:pt x="120" y="29"/>
                  <a:pt x="125" y="33"/>
                </a:cubicBezTo>
                <a:cubicBezTo>
                  <a:pt x="130" y="37"/>
                  <a:pt x="133" y="43"/>
                  <a:pt x="133" y="53"/>
                </a:cubicBezTo>
                <a:lnTo>
                  <a:pt x="133" y="200"/>
                </a:lnTo>
                <a:lnTo>
                  <a:pt x="133" y="253"/>
                </a:lnTo>
                <a:cubicBezTo>
                  <a:pt x="133" y="269"/>
                  <a:pt x="160" y="268"/>
                  <a:pt x="160" y="253"/>
                </a:cubicBezTo>
                <a:lnTo>
                  <a:pt x="160" y="200"/>
                </a:lnTo>
                <a:cubicBezTo>
                  <a:pt x="160" y="188"/>
                  <a:pt x="169" y="173"/>
                  <a:pt x="187" y="173"/>
                </a:cubicBezTo>
                <a:cubicBezTo>
                  <a:pt x="204" y="173"/>
                  <a:pt x="213" y="188"/>
                  <a:pt x="213" y="200"/>
                </a:cubicBezTo>
                <a:lnTo>
                  <a:pt x="213" y="240"/>
                </a:lnTo>
                <a:cubicBezTo>
                  <a:pt x="213" y="258"/>
                  <a:pt x="240" y="255"/>
                  <a:pt x="240" y="240"/>
                </a:cubicBezTo>
                <a:cubicBezTo>
                  <a:pt x="240" y="231"/>
                  <a:pt x="240" y="222"/>
                  <a:pt x="240" y="213"/>
                </a:cubicBezTo>
                <a:cubicBezTo>
                  <a:pt x="240" y="206"/>
                  <a:pt x="242" y="199"/>
                  <a:pt x="245" y="194"/>
                </a:cubicBezTo>
                <a:cubicBezTo>
                  <a:pt x="249" y="190"/>
                  <a:pt x="254" y="186"/>
                  <a:pt x="267" y="186"/>
                </a:cubicBezTo>
                <a:cubicBezTo>
                  <a:pt x="277" y="186"/>
                  <a:pt x="282" y="189"/>
                  <a:pt x="286" y="194"/>
                </a:cubicBezTo>
                <a:cubicBezTo>
                  <a:pt x="290" y="199"/>
                  <a:pt x="293" y="209"/>
                  <a:pt x="293" y="226"/>
                </a:cubicBezTo>
                <a:lnTo>
                  <a:pt x="293" y="253"/>
                </a:lnTo>
                <a:cubicBezTo>
                  <a:pt x="293" y="271"/>
                  <a:pt x="320" y="272"/>
                  <a:pt x="320" y="253"/>
                </a:cubicBezTo>
                <a:cubicBezTo>
                  <a:pt x="320" y="244"/>
                  <a:pt x="321" y="233"/>
                  <a:pt x="325" y="225"/>
                </a:cubicBezTo>
                <a:cubicBezTo>
                  <a:pt x="328" y="217"/>
                  <a:pt x="332" y="213"/>
                  <a:pt x="347" y="213"/>
                </a:cubicBezTo>
                <a:cubicBezTo>
                  <a:pt x="361" y="213"/>
                  <a:pt x="365" y="217"/>
                  <a:pt x="369" y="225"/>
                </a:cubicBezTo>
                <a:cubicBezTo>
                  <a:pt x="372" y="233"/>
                  <a:pt x="373" y="244"/>
                  <a:pt x="373" y="253"/>
                </a:cubicBezTo>
                <a:lnTo>
                  <a:pt x="373" y="493"/>
                </a:lnTo>
                <a:cubicBezTo>
                  <a:pt x="373" y="544"/>
                  <a:pt x="331" y="586"/>
                  <a:pt x="280" y="586"/>
                </a:cubicBezTo>
                <a:lnTo>
                  <a:pt x="159" y="586"/>
                </a:lnTo>
                <a:cubicBezTo>
                  <a:pt x="124" y="586"/>
                  <a:pt x="91" y="566"/>
                  <a:pt x="76" y="535"/>
                </a:cubicBezTo>
                <a:lnTo>
                  <a:pt x="76" y="535"/>
                </a:lnTo>
                <a:lnTo>
                  <a:pt x="39" y="461"/>
                </a:lnTo>
                <a:cubicBezTo>
                  <a:pt x="34" y="443"/>
                  <a:pt x="27" y="427"/>
                  <a:pt x="27" y="412"/>
                </a:cubicBezTo>
                <a:cubicBezTo>
                  <a:pt x="27" y="382"/>
                  <a:pt x="38" y="367"/>
                  <a:pt x="49" y="358"/>
                </a:cubicBezTo>
                <a:cubicBezTo>
                  <a:pt x="60" y="348"/>
                  <a:pt x="70" y="346"/>
                  <a:pt x="70" y="346"/>
                </a:cubicBezTo>
                <a:cubicBezTo>
                  <a:pt x="76" y="344"/>
                  <a:pt x="80" y="339"/>
                  <a:pt x="80" y="333"/>
                </a:cubicBezTo>
                <a:lnTo>
                  <a:pt x="80" y="52"/>
                </a:lnTo>
                <a:cubicBezTo>
                  <a:pt x="80" y="43"/>
                  <a:pt x="83" y="37"/>
                  <a:pt x="88" y="33"/>
                </a:cubicBezTo>
                <a:cubicBezTo>
                  <a:pt x="93" y="29"/>
                  <a:pt x="100" y="26"/>
                  <a:pt x="107" y="2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9525">
            <a:solidFill>
              <a:schemeClr val="tx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2" name="Card">
            <a:extLst>
              <a:ext uri="{FF2B5EF4-FFF2-40B4-BE49-F238E27FC236}">
                <a16:creationId xmlns:a16="http://schemas.microsoft.com/office/drawing/2014/main" id="{2A339EC5-D6B9-BBC7-C845-17609BD58596}"/>
              </a:ext>
            </a:extLst>
          </p:cNvPr>
          <p:cNvSpPr/>
          <p:nvPr/>
        </p:nvSpPr>
        <p:spPr>
          <a:xfrm>
            <a:off x="8646454" y="4035972"/>
            <a:ext cx="363538" cy="2407750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43" name="Slider" descr="&lt;SmartSettings&gt;&lt;SmartResize enabled=&quot;True&quot; minWidth=&quot;10.3&quot; minHeight=&quot;20&quot; /&gt;&lt;/SmartSettings&gt;">
            <a:extLst>
              <a:ext uri="{FF2B5EF4-FFF2-40B4-BE49-F238E27FC236}">
                <a16:creationId xmlns:a16="http://schemas.microsoft.com/office/drawing/2014/main" id="{108D632D-A8C6-7A9E-8EE6-FB7BA5917CF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763136" y="4089336"/>
            <a:ext cx="157689" cy="938492"/>
            <a:chOff x="3081011" y="1556367"/>
            <a:chExt cx="130175" cy="1224136"/>
          </a:xfrm>
          <a:solidFill>
            <a:srgbClr val="FFFFFF"/>
          </a:solidFill>
        </p:grpSpPr>
        <p:sp>
          <p:nvSpPr>
            <p:cNvPr id="44" name="Track">
              <a:extLst>
                <a:ext uri="{FF2B5EF4-FFF2-40B4-BE49-F238E27FC236}">
                  <a16:creationId xmlns:a16="http://schemas.microsoft.com/office/drawing/2014/main" id="{1455D7A2-5CA1-6156-9277-E969CA89D42D}"/>
                </a:ext>
              </a:extLst>
            </p:cNvPr>
            <p:cNvSpPr/>
            <p:nvPr/>
          </p:nvSpPr>
          <p:spPr>
            <a:xfrm rot="5400000">
              <a:off x="2534026" y="2143517"/>
              <a:ext cx="1224136" cy="498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5" name="Slider Thumb" descr="&lt;SmartSettings&gt;&lt;SmartResize anchorLeft=&quot;Relative&quot; anchorTop=&quot;Non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5521C2C1-6F56-C72C-31D5-7FC22E1DEC8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081011" y="1826073"/>
              <a:ext cx="130175" cy="169796"/>
            </a:xfrm>
            <a:prstGeom prst="ellips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Switch">
            <a:extLst>
              <a:ext uri="{FF2B5EF4-FFF2-40B4-BE49-F238E27FC236}">
                <a16:creationId xmlns:a16="http://schemas.microsoft.com/office/drawing/2014/main" id="{0046458B-BFBD-7AAC-734D-267D86A1AF54}"/>
              </a:ext>
            </a:extLst>
          </p:cNvPr>
          <p:cNvGrpSpPr>
            <a:grpSpLocks noChangeAspect="1"/>
          </p:cNvGrpSpPr>
          <p:nvPr/>
        </p:nvGrpSpPr>
        <p:grpSpPr>
          <a:xfrm>
            <a:off x="8684141" y="6133826"/>
            <a:ext cx="288159" cy="171862"/>
            <a:chOff x="5153026" y="3413125"/>
            <a:chExt cx="354013" cy="211138"/>
          </a:xfrm>
        </p:grpSpPr>
        <p:sp>
          <p:nvSpPr>
            <p:cNvPr id="50" name="Track">
              <a:extLst>
                <a:ext uri="{FF2B5EF4-FFF2-40B4-BE49-F238E27FC236}">
                  <a16:creationId xmlns:a16="http://schemas.microsoft.com/office/drawing/2014/main" id="{1890A7F3-7A15-BFA1-A5AA-11916B500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6" y="3413125"/>
              <a:ext cx="354013" cy="211138"/>
            </a:xfrm>
            <a:custGeom>
              <a:avLst/>
              <a:gdLst>
                <a:gd name="T0" fmla="*/ 139 w 464"/>
                <a:gd name="T1" fmla="*/ 276 h 276"/>
                <a:gd name="T2" fmla="*/ 0 w 464"/>
                <a:gd name="T3" fmla="*/ 138 h 276"/>
                <a:gd name="T4" fmla="*/ 139 w 464"/>
                <a:gd name="T5" fmla="*/ 0 h 276"/>
                <a:gd name="T6" fmla="*/ 326 w 464"/>
                <a:gd name="T7" fmla="*/ 0 h 276"/>
                <a:gd name="T8" fmla="*/ 464 w 464"/>
                <a:gd name="T9" fmla="*/ 138 h 276"/>
                <a:gd name="T10" fmla="*/ 326 w 464"/>
                <a:gd name="T11" fmla="*/ 276 h 276"/>
                <a:gd name="T12" fmla="*/ 139 w 464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276">
                  <a:moveTo>
                    <a:pt x="139" y="276"/>
                  </a:moveTo>
                  <a:cubicBezTo>
                    <a:pt x="62" y="276"/>
                    <a:pt x="0" y="214"/>
                    <a:pt x="0" y="138"/>
                  </a:cubicBezTo>
                  <a:cubicBezTo>
                    <a:pt x="0" y="62"/>
                    <a:pt x="62" y="0"/>
                    <a:pt x="139" y="0"/>
                  </a:cubicBezTo>
                  <a:lnTo>
                    <a:pt x="326" y="0"/>
                  </a:lnTo>
                  <a:cubicBezTo>
                    <a:pt x="402" y="0"/>
                    <a:pt x="464" y="62"/>
                    <a:pt x="464" y="138"/>
                  </a:cubicBezTo>
                  <a:cubicBezTo>
                    <a:pt x="464" y="214"/>
                    <a:pt x="402" y="276"/>
                    <a:pt x="326" y="276"/>
                  </a:cubicBezTo>
                  <a:lnTo>
                    <a:pt x="139" y="27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3D3D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1" name="Thumb">
              <a:extLst>
                <a:ext uri="{FF2B5EF4-FFF2-40B4-BE49-F238E27FC236}">
                  <a16:creationId xmlns:a16="http://schemas.microsoft.com/office/drawing/2014/main" id="{25AF40B1-A3F6-7283-F03C-709D28CFFE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57788" y="3419475"/>
              <a:ext cx="201613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Switch">
            <a:extLst>
              <a:ext uri="{FF2B5EF4-FFF2-40B4-BE49-F238E27FC236}">
                <a16:creationId xmlns:a16="http://schemas.microsoft.com/office/drawing/2014/main" id="{BB724FEF-932A-FFFA-CAB1-F279450CDA1E}"/>
              </a:ext>
            </a:extLst>
          </p:cNvPr>
          <p:cNvGrpSpPr>
            <a:grpSpLocks noChangeAspect="1"/>
          </p:cNvGrpSpPr>
          <p:nvPr/>
        </p:nvGrpSpPr>
        <p:grpSpPr>
          <a:xfrm>
            <a:off x="8691240" y="5745668"/>
            <a:ext cx="288159" cy="171862"/>
            <a:chOff x="5153026" y="3413125"/>
            <a:chExt cx="354013" cy="211138"/>
          </a:xfrm>
        </p:grpSpPr>
        <p:sp>
          <p:nvSpPr>
            <p:cNvPr id="57" name="Track">
              <a:extLst>
                <a:ext uri="{FF2B5EF4-FFF2-40B4-BE49-F238E27FC236}">
                  <a16:creationId xmlns:a16="http://schemas.microsoft.com/office/drawing/2014/main" id="{EF0C4897-2ADE-1CE6-4B4C-2F9DD8797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6" y="3413125"/>
              <a:ext cx="354013" cy="211138"/>
            </a:xfrm>
            <a:custGeom>
              <a:avLst/>
              <a:gdLst>
                <a:gd name="T0" fmla="*/ 139 w 464"/>
                <a:gd name="T1" fmla="*/ 276 h 276"/>
                <a:gd name="T2" fmla="*/ 0 w 464"/>
                <a:gd name="T3" fmla="*/ 138 h 276"/>
                <a:gd name="T4" fmla="*/ 139 w 464"/>
                <a:gd name="T5" fmla="*/ 0 h 276"/>
                <a:gd name="T6" fmla="*/ 326 w 464"/>
                <a:gd name="T7" fmla="*/ 0 h 276"/>
                <a:gd name="T8" fmla="*/ 464 w 464"/>
                <a:gd name="T9" fmla="*/ 138 h 276"/>
                <a:gd name="T10" fmla="*/ 326 w 464"/>
                <a:gd name="T11" fmla="*/ 276 h 276"/>
                <a:gd name="T12" fmla="*/ 139 w 464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276">
                  <a:moveTo>
                    <a:pt x="139" y="276"/>
                  </a:moveTo>
                  <a:cubicBezTo>
                    <a:pt x="62" y="276"/>
                    <a:pt x="0" y="214"/>
                    <a:pt x="0" y="138"/>
                  </a:cubicBezTo>
                  <a:cubicBezTo>
                    <a:pt x="0" y="62"/>
                    <a:pt x="62" y="0"/>
                    <a:pt x="139" y="0"/>
                  </a:cubicBezTo>
                  <a:lnTo>
                    <a:pt x="326" y="0"/>
                  </a:lnTo>
                  <a:cubicBezTo>
                    <a:pt x="402" y="0"/>
                    <a:pt x="464" y="62"/>
                    <a:pt x="464" y="138"/>
                  </a:cubicBezTo>
                  <a:cubicBezTo>
                    <a:pt x="464" y="214"/>
                    <a:pt x="402" y="276"/>
                    <a:pt x="326" y="276"/>
                  </a:cubicBezTo>
                  <a:lnTo>
                    <a:pt x="139" y="27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3D3D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8" name="Thumb">
              <a:extLst>
                <a:ext uri="{FF2B5EF4-FFF2-40B4-BE49-F238E27FC236}">
                  <a16:creationId xmlns:a16="http://schemas.microsoft.com/office/drawing/2014/main" id="{3116B85A-F11C-A2CF-14B3-35030ED029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57788" y="3419475"/>
              <a:ext cx="201613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Switch">
            <a:extLst>
              <a:ext uri="{FF2B5EF4-FFF2-40B4-BE49-F238E27FC236}">
                <a16:creationId xmlns:a16="http://schemas.microsoft.com/office/drawing/2014/main" id="{22A5CD5C-B0EA-70A1-B50D-1C974FD3CFE2}"/>
              </a:ext>
            </a:extLst>
          </p:cNvPr>
          <p:cNvGrpSpPr/>
          <p:nvPr/>
        </p:nvGrpSpPr>
        <p:grpSpPr>
          <a:xfrm>
            <a:off x="8707207" y="5294993"/>
            <a:ext cx="271775" cy="184342"/>
            <a:chOff x="3995738" y="2805113"/>
            <a:chExt cx="363538" cy="222250"/>
          </a:xfrm>
        </p:grpSpPr>
        <p:sp>
          <p:nvSpPr>
            <p:cNvPr id="60" name="Track">
              <a:extLst>
                <a:ext uri="{FF2B5EF4-FFF2-40B4-BE49-F238E27FC236}">
                  <a16:creationId xmlns:a16="http://schemas.microsoft.com/office/drawing/2014/main" id="{4581AA25-2356-B63F-56C6-A5EB68C72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rgbClr val="4CD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1" name="Thumb">
              <a:extLst>
                <a:ext uri="{FF2B5EF4-FFF2-40B4-BE49-F238E27FC236}">
                  <a16:creationId xmlns:a16="http://schemas.microsoft.com/office/drawing/2014/main" id="{B2C2639F-722C-CCA2-5702-264BD6ED14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49725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D8C4C67-C80A-8574-2980-FEAF6CFB44AE}"/>
              </a:ext>
            </a:extLst>
          </p:cNvPr>
          <p:cNvSpPr txBox="1"/>
          <p:nvPr/>
        </p:nvSpPr>
        <p:spPr>
          <a:xfrm>
            <a:off x="8496830" y="5928003"/>
            <a:ext cx="662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6847CB-6A48-08B2-89CC-73ABAB1762E5}"/>
              </a:ext>
            </a:extLst>
          </p:cNvPr>
          <p:cNvSpPr txBox="1"/>
          <p:nvPr/>
        </p:nvSpPr>
        <p:spPr>
          <a:xfrm>
            <a:off x="8496830" y="5506717"/>
            <a:ext cx="662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위성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F25DFFD-0738-0E98-4580-D4BD5B9EA39A}"/>
              </a:ext>
            </a:extLst>
          </p:cNvPr>
          <p:cNvSpPr txBox="1"/>
          <p:nvPr/>
        </p:nvSpPr>
        <p:spPr>
          <a:xfrm>
            <a:off x="8505023" y="5075356"/>
            <a:ext cx="662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경계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A8BF151-A98F-7013-5F57-6C73062F6646}"/>
              </a:ext>
            </a:extLst>
          </p:cNvPr>
          <p:cNvSpPr txBox="1"/>
          <p:nvPr/>
        </p:nvSpPr>
        <p:spPr>
          <a:xfrm>
            <a:off x="8520717" y="4267168"/>
            <a:ext cx="662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읍면동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래픽 16" descr="배지 4 단색으로 채워진">
            <a:extLst>
              <a:ext uri="{FF2B5EF4-FFF2-40B4-BE49-F238E27FC236}">
                <a16:creationId xmlns:a16="http://schemas.microsoft.com/office/drawing/2014/main" id="{CC3380FE-CD12-E0D7-9571-51139E723EE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71386" y="5064878"/>
            <a:ext cx="303805" cy="303805"/>
          </a:xfrm>
          <a:prstGeom prst="rect">
            <a:avLst/>
          </a:prstGeom>
        </p:spPr>
      </p:pic>
      <p:pic>
        <p:nvPicPr>
          <p:cNvPr id="18" name="그래픽 17" descr="배지 3 단색으로 채워진">
            <a:extLst>
              <a:ext uri="{FF2B5EF4-FFF2-40B4-BE49-F238E27FC236}">
                <a16:creationId xmlns:a16="http://schemas.microsoft.com/office/drawing/2014/main" id="{0BDB45A9-73CD-CFCC-8432-36346C841F8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471385" y="3868882"/>
            <a:ext cx="303805" cy="303805"/>
          </a:xfrm>
          <a:prstGeom prst="rect">
            <a:avLst/>
          </a:prstGeom>
        </p:spPr>
      </p:pic>
      <p:sp>
        <p:nvSpPr>
          <p:cNvPr id="195" name="Card">
            <a:extLst>
              <a:ext uri="{FF2B5EF4-FFF2-40B4-BE49-F238E27FC236}">
                <a16:creationId xmlns:a16="http://schemas.microsoft.com/office/drawing/2014/main" id="{6FFD7A3D-AFE7-FB1B-0887-184C55FE315D}"/>
              </a:ext>
            </a:extLst>
          </p:cNvPr>
          <p:cNvSpPr/>
          <p:nvPr/>
        </p:nvSpPr>
        <p:spPr>
          <a:xfrm>
            <a:off x="521391" y="2286833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4ED6DBFA-4053-A969-0F76-17CF00387CAF}"/>
              </a:ext>
            </a:extLst>
          </p:cNvPr>
          <p:cNvSpPr/>
          <p:nvPr/>
        </p:nvSpPr>
        <p:spPr>
          <a:xfrm>
            <a:off x="521390" y="2613034"/>
            <a:ext cx="2511001" cy="2655042"/>
          </a:xfrm>
          <a:prstGeom prst="roundRect">
            <a:avLst>
              <a:gd name="adj" fmla="val 3256"/>
            </a:avLst>
          </a:prstGeom>
          <a:solidFill>
            <a:srgbClr val="FFFFFF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97" name="Card">
            <a:extLst>
              <a:ext uri="{FF2B5EF4-FFF2-40B4-BE49-F238E27FC236}">
                <a16:creationId xmlns:a16="http://schemas.microsoft.com/office/drawing/2014/main" id="{110D7381-7560-AE17-88A2-97BD2CA0F0D8}"/>
              </a:ext>
            </a:extLst>
          </p:cNvPr>
          <p:cNvSpPr/>
          <p:nvPr/>
        </p:nvSpPr>
        <p:spPr>
          <a:xfrm>
            <a:off x="521391" y="4980419"/>
            <a:ext cx="2519129" cy="1458928"/>
          </a:xfrm>
          <a:prstGeom prst="roundRect">
            <a:avLst>
              <a:gd name="adj" fmla="val 741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6312A8C-433A-5462-5B5F-D2075082A702}"/>
              </a:ext>
            </a:extLst>
          </p:cNvPr>
          <p:cNvSpPr txBox="1"/>
          <p:nvPr/>
        </p:nvSpPr>
        <p:spPr>
          <a:xfrm>
            <a:off x="623500" y="5109995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안전현황 조회</a:t>
            </a:r>
          </a:p>
        </p:txBody>
      </p: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91D8B2B7-F53E-8043-14C6-B67795EF814F}"/>
              </a:ext>
            </a:extLst>
          </p:cNvPr>
          <p:cNvSpPr/>
          <p:nvPr/>
        </p:nvSpPr>
        <p:spPr>
          <a:xfrm>
            <a:off x="521390" y="5441717"/>
            <a:ext cx="2519130" cy="997630"/>
          </a:xfrm>
          <a:prstGeom prst="roundRect">
            <a:avLst>
              <a:gd name="adj" fmla="val 8191"/>
            </a:avLst>
          </a:prstGeom>
          <a:solidFill>
            <a:srgbClr val="FFFFFF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A295157C-1D09-E739-C13F-44C7DDBBE44C}"/>
              </a:ext>
            </a:extLst>
          </p:cNvPr>
          <p:cNvSpPr/>
          <p:nvPr/>
        </p:nvSpPr>
        <p:spPr>
          <a:xfrm>
            <a:off x="521390" y="5913654"/>
            <a:ext cx="2519130" cy="525694"/>
          </a:xfrm>
          <a:prstGeom prst="roundRect">
            <a:avLst>
              <a:gd name="adj" fmla="val 18982"/>
            </a:avLst>
          </a:prstGeom>
          <a:solidFill>
            <a:srgbClr val="FFFFFF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D0EC2EA-7D12-82F2-20D4-5A374A80F178}"/>
              </a:ext>
            </a:extLst>
          </p:cNvPr>
          <p:cNvSpPr txBox="1"/>
          <p:nvPr/>
        </p:nvSpPr>
        <p:spPr>
          <a:xfrm>
            <a:off x="627887" y="5571201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주요지점 조회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5113450-F433-E026-8691-A4468559C460}"/>
              </a:ext>
            </a:extLst>
          </p:cNvPr>
          <p:cNvSpPr txBox="1"/>
          <p:nvPr/>
        </p:nvSpPr>
        <p:spPr>
          <a:xfrm>
            <a:off x="623500" y="6067466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실거래가 조회</a:t>
            </a:r>
          </a:p>
        </p:txBody>
      </p:sp>
      <p:sp>
        <p:nvSpPr>
          <p:cNvPr id="230" name="Arrow Right">
            <a:extLst>
              <a:ext uri="{FF2B5EF4-FFF2-40B4-BE49-F238E27FC236}">
                <a16:creationId xmlns:a16="http://schemas.microsoft.com/office/drawing/2014/main" id="{05A4C8A3-7CC8-464C-73D4-6202C50859CA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651728" y="2379573"/>
            <a:ext cx="191391" cy="132910"/>
          </a:xfrm>
          <a:custGeom>
            <a:avLst/>
            <a:gdLst>
              <a:gd name="T0" fmla="*/ 298 w 463"/>
              <a:gd name="T1" fmla="*/ 0 h 326"/>
              <a:gd name="T2" fmla="*/ 289 w 463"/>
              <a:gd name="T3" fmla="*/ 23 h 326"/>
              <a:gd name="T4" fmla="*/ 411 w 463"/>
              <a:gd name="T5" fmla="*/ 145 h 326"/>
              <a:gd name="T6" fmla="*/ 18 w 463"/>
              <a:gd name="T7" fmla="*/ 145 h 326"/>
              <a:gd name="T8" fmla="*/ 18 w 463"/>
              <a:gd name="T9" fmla="*/ 172 h 326"/>
              <a:gd name="T10" fmla="*/ 411 w 463"/>
              <a:gd name="T11" fmla="*/ 172 h 326"/>
              <a:gd name="T12" fmla="*/ 289 w 463"/>
              <a:gd name="T13" fmla="*/ 294 h 326"/>
              <a:gd name="T14" fmla="*/ 308 w 463"/>
              <a:gd name="T15" fmla="*/ 313 h 326"/>
              <a:gd name="T16" fmla="*/ 463 w 463"/>
              <a:gd name="T17" fmla="*/ 159 h 326"/>
              <a:gd name="T18" fmla="*/ 308 w 463"/>
              <a:gd name="T19" fmla="*/ 4 h 326"/>
              <a:gd name="T20" fmla="*/ 298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298" y="0"/>
                </a:moveTo>
                <a:cubicBezTo>
                  <a:pt x="286" y="0"/>
                  <a:pt x="280" y="14"/>
                  <a:pt x="289" y="23"/>
                </a:cubicBezTo>
                <a:lnTo>
                  <a:pt x="411" y="145"/>
                </a:lnTo>
                <a:lnTo>
                  <a:pt x="18" y="145"/>
                </a:lnTo>
                <a:cubicBezTo>
                  <a:pt x="0" y="145"/>
                  <a:pt x="0" y="172"/>
                  <a:pt x="18" y="172"/>
                </a:cubicBezTo>
                <a:lnTo>
                  <a:pt x="411" y="172"/>
                </a:lnTo>
                <a:lnTo>
                  <a:pt x="289" y="294"/>
                </a:lnTo>
                <a:cubicBezTo>
                  <a:pt x="276" y="307"/>
                  <a:pt x="295" y="326"/>
                  <a:pt x="308" y="313"/>
                </a:cubicBezTo>
                <a:lnTo>
                  <a:pt x="463" y="159"/>
                </a:lnTo>
                <a:lnTo>
                  <a:pt x="308" y="4"/>
                </a:lnTo>
                <a:cubicBezTo>
                  <a:pt x="305" y="1"/>
                  <a:pt x="302" y="0"/>
                  <a:pt x="298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34" name="그래픽 233" descr="배지 1 단색으로 채워진">
            <a:extLst>
              <a:ext uri="{FF2B5EF4-FFF2-40B4-BE49-F238E27FC236}">
                <a16:creationId xmlns:a16="http://schemas.microsoft.com/office/drawing/2014/main" id="{8978DFB6-85F3-F6C7-B1E8-3BACDB5F58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1561" y="3560077"/>
            <a:ext cx="303805" cy="303805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A369CB28-7384-891A-DCF5-D600A4C901C1}"/>
              </a:ext>
            </a:extLst>
          </p:cNvPr>
          <p:cNvSpPr txBox="1"/>
          <p:nvPr/>
        </p:nvSpPr>
        <p:spPr>
          <a:xfrm>
            <a:off x="623500" y="2738199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선택</a:t>
            </a:r>
          </a:p>
        </p:txBody>
      </p:sp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FF0DE59A-A4DE-C63F-D6F7-835F10A6552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7591" y="2496421"/>
            <a:ext cx="303805" cy="303805"/>
          </a:xfrm>
          <a:prstGeom prst="rect">
            <a:avLst/>
          </a:prstGeom>
        </p:spPr>
      </p:pic>
      <p:grpSp>
        <p:nvGrpSpPr>
          <p:cNvPr id="237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C60DB121-8E2C-DD99-9963-A67AEC13D00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47917" y="3080652"/>
            <a:ext cx="1281113" cy="206375"/>
            <a:chOff x="5537200" y="2495550"/>
            <a:chExt cx="1281113" cy="206375"/>
          </a:xfrm>
        </p:grpSpPr>
        <p:sp>
          <p:nvSpPr>
            <p:cNvPr id="238" name="Input Field">
              <a:extLst>
                <a:ext uri="{FF2B5EF4-FFF2-40B4-BE49-F238E27FC236}">
                  <a16:creationId xmlns:a16="http://schemas.microsoft.com/office/drawing/2014/main" id="{9F01D52B-FD3F-D1C7-C52D-D25FF4792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</a:t>
              </a:r>
              <a:endParaRPr 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054B62-8955-8C77-9705-A5355365B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2579688"/>
              <a:ext cx="49213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0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0EB144ED-B932-E594-9567-26400115D5E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47916" y="3375651"/>
            <a:ext cx="1281113" cy="206375"/>
            <a:chOff x="5537200" y="2495550"/>
            <a:chExt cx="1281113" cy="206375"/>
          </a:xfrm>
        </p:grpSpPr>
        <p:sp>
          <p:nvSpPr>
            <p:cNvPr id="241" name="Input Field">
              <a:extLst>
                <a:ext uri="{FF2B5EF4-FFF2-40B4-BE49-F238E27FC236}">
                  <a16:creationId xmlns:a16="http://schemas.microsoft.com/office/drawing/2014/main" id="{D59B9378-F137-8A64-2DCB-A9208CC0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군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구</a:t>
              </a:r>
              <a:endParaRPr 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0A3A954-2C2E-268D-3B6E-77B668E59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2579688"/>
              <a:ext cx="49213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3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201C6274-B57A-EEC0-10BA-CCD96AA8062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47915" y="3667781"/>
            <a:ext cx="1281113" cy="196101"/>
            <a:chOff x="5537200" y="2495550"/>
            <a:chExt cx="1281113" cy="206375"/>
          </a:xfrm>
        </p:grpSpPr>
        <p:sp>
          <p:nvSpPr>
            <p:cNvPr id="244" name="Input Field">
              <a:extLst>
                <a:ext uri="{FF2B5EF4-FFF2-40B4-BE49-F238E27FC236}">
                  <a16:creationId xmlns:a16="http://schemas.microsoft.com/office/drawing/2014/main" id="{CE4EFE3E-D580-B544-468C-D55CE101F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읍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면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</a:t>
              </a:r>
              <a:endParaRPr 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7CADBFC-25AA-91C6-28DB-352C77FDAB5F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6708775" y="2578648"/>
              <a:ext cx="49213" cy="41767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59172B9F-0A8E-D84B-90F6-B8A77A971D98}"/>
              </a:ext>
            </a:extLst>
          </p:cNvPr>
          <p:cNvSpPr txBox="1"/>
          <p:nvPr/>
        </p:nvSpPr>
        <p:spPr>
          <a:xfrm>
            <a:off x="573868" y="4177225"/>
            <a:ext cx="233125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주소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시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군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 읍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면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</a:t>
            </a:r>
          </a:p>
        </p:txBody>
      </p:sp>
      <p:sp>
        <p:nvSpPr>
          <p:cNvPr id="247" name="Card">
            <a:extLst>
              <a:ext uri="{FF2B5EF4-FFF2-40B4-BE49-F238E27FC236}">
                <a16:creationId xmlns:a16="http://schemas.microsoft.com/office/drawing/2014/main" id="{A46A8BE9-8A84-3AAC-5158-384574E5F93D}"/>
              </a:ext>
            </a:extLst>
          </p:cNvPr>
          <p:cNvSpPr/>
          <p:nvPr/>
        </p:nvSpPr>
        <p:spPr>
          <a:xfrm>
            <a:off x="2238375" y="4559603"/>
            <a:ext cx="666750" cy="282752"/>
          </a:xfrm>
          <a:prstGeom prst="roundRect">
            <a:avLst/>
          </a:prstGeom>
          <a:solidFill>
            <a:srgbClr val="4B7A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18F6D9C-3793-E035-D86F-DC745F8D6058}"/>
              </a:ext>
            </a:extLst>
          </p:cNvPr>
          <p:cNvSpPr txBox="1"/>
          <p:nvPr/>
        </p:nvSpPr>
        <p:spPr>
          <a:xfrm>
            <a:off x="573869" y="4713782"/>
            <a:ext cx="2331255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타일로 보기</a:t>
            </a:r>
          </a:p>
        </p:txBody>
      </p:sp>
    </p:spTree>
    <p:extLst>
      <p:ext uri="{BB962C8B-B14F-4D97-AF65-F5344CB8AC3E}">
        <p14:creationId xmlns:p14="http://schemas.microsoft.com/office/powerpoint/2010/main" val="356540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 현황 조회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표 231">
            <a:extLst>
              <a:ext uri="{FF2B5EF4-FFF2-40B4-BE49-F238E27FC236}">
                <a16:creationId xmlns:a16="http://schemas.microsoft.com/office/drawing/2014/main" id="{74425202-47D9-8B53-9708-B35387061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62012"/>
              </p:ext>
            </p:extLst>
          </p:nvPr>
        </p:nvGraphicFramePr>
        <p:xfrm>
          <a:off x="9287838" y="1589907"/>
          <a:ext cx="2535862" cy="512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원하는 위치를 클릭하면 위치에 대한 포인트가 생긴다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포인트에 대한 정보가 나타나는 사이드바가 생긴다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해당 위치에 대한 행정구역을 확인할 수 있다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기본주소와 상세주소가 표시되고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그 옆 버튼을 누르면 지번 주소가 팝업으로 뜬다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안전현황과 주요지점을 조회할 수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안의 각 아이콘을 누르면 아이콘 주제에 해당하는 포인트가 활성화된다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해당 포인트는 </a:t>
                      </a:r>
                      <a:r>
                        <a:rPr lang="ko-KR" altLang="en-US" sz="1100" dirty="0" err="1"/>
                        <a:t>축척별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클라스터</a:t>
                      </a:r>
                      <a:r>
                        <a:rPr lang="ko-KR" altLang="en-US" sz="1100" dirty="0"/>
                        <a:t> 확인이 가능하다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클릭한 위치 기준 해당 축척에 의한 주거환경 현황 통계를 보여준다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4AF1885E-60FB-36D8-8644-163F150E7B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7478" y="3286920"/>
            <a:ext cx="303805" cy="303805"/>
          </a:xfrm>
          <a:prstGeom prst="rect">
            <a:avLst/>
          </a:prstGeom>
        </p:spPr>
      </p:pic>
      <p:sp>
        <p:nvSpPr>
          <p:cNvPr id="25" name="Card">
            <a:extLst>
              <a:ext uri="{FF2B5EF4-FFF2-40B4-BE49-F238E27FC236}">
                <a16:creationId xmlns:a16="http://schemas.microsoft.com/office/drawing/2014/main" id="{BC4FF7FD-068B-18C2-E457-4EE94E7E27B7}"/>
              </a:ext>
            </a:extLst>
          </p:cNvPr>
          <p:cNvSpPr/>
          <p:nvPr/>
        </p:nvSpPr>
        <p:spPr>
          <a:xfrm>
            <a:off x="507850" y="2291208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Card">
            <a:extLst>
              <a:ext uri="{FF2B5EF4-FFF2-40B4-BE49-F238E27FC236}">
                <a16:creationId xmlns:a16="http://schemas.microsoft.com/office/drawing/2014/main" id="{6607B6E3-C6BB-DFF7-442B-E73F7F260F39}"/>
              </a:ext>
            </a:extLst>
          </p:cNvPr>
          <p:cNvSpPr/>
          <p:nvPr/>
        </p:nvSpPr>
        <p:spPr>
          <a:xfrm>
            <a:off x="507850" y="2297790"/>
            <a:ext cx="2519129" cy="902885"/>
          </a:xfrm>
          <a:prstGeom prst="roundRect">
            <a:avLst>
              <a:gd name="adj" fmla="val 3663"/>
            </a:avLst>
          </a:prstGeom>
          <a:blipFill>
            <a:blip r:embed="rId9"/>
            <a:stretch>
              <a:fillRect/>
            </a:stretch>
          </a:blip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Card">
            <a:extLst>
              <a:ext uri="{FF2B5EF4-FFF2-40B4-BE49-F238E27FC236}">
                <a16:creationId xmlns:a16="http://schemas.microsoft.com/office/drawing/2014/main" id="{8D8CA40D-3C7A-D2F5-817C-B4E71D369BBB}"/>
              </a:ext>
            </a:extLst>
          </p:cNvPr>
          <p:cNvSpPr/>
          <p:nvPr/>
        </p:nvSpPr>
        <p:spPr>
          <a:xfrm>
            <a:off x="507850" y="3256077"/>
            <a:ext cx="2519129" cy="334648"/>
          </a:xfrm>
          <a:prstGeom prst="roundRect">
            <a:avLst>
              <a:gd name="adj" fmla="val 366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포스웨이브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9" name="Card">
            <a:extLst>
              <a:ext uri="{FF2B5EF4-FFF2-40B4-BE49-F238E27FC236}">
                <a16:creationId xmlns:a16="http://schemas.microsoft.com/office/drawing/2014/main" id="{6251FE34-9A57-52D8-71F1-6980484BFBA5}"/>
              </a:ext>
            </a:extLst>
          </p:cNvPr>
          <p:cNvSpPr/>
          <p:nvPr/>
        </p:nvSpPr>
        <p:spPr>
          <a:xfrm>
            <a:off x="507850" y="3644355"/>
            <a:ext cx="2519129" cy="592688"/>
          </a:xfrm>
          <a:prstGeom prst="roundRect">
            <a:avLst>
              <a:gd name="adj" fmla="val 3663"/>
            </a:avLst>
          </a:prstGeom>
          <a:solidFill>
            <a:schemeClr val="bg1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경기 안양시 동안구 시민대로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361 </a:t>
            </a:r>
            <a:r>
              <a:rPr lang="ko-KR" altLang="en-US" sz="9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에이스평촌타워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1415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0" name="Location">
            <a:extLst>
              <a:ext uri="{FF2B5EF4-FFF2-40B4-BE49-F238E27FC236}">
                <a16:creationId xmlns:a16="http://schemas.microsoft.com/office/drawing/2014/main" id="{EFB2D3AA-04A8-3120-CFAC-A6429D8398B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3770" y="3766124"/>
            <a:ext cx="141385" cy="212078"/>
          </a:xfrm>
          <a:custGeom>
            <a:avLst/>
            <a:gdLst>
              <a:gd name="T0" fmla="*/ 213 w 426"/>
              <a:gd name="T1" fmla="*/ 0 h 642"/>
              <a:gd name="T2" fmla="*/ 0 w 426"/>
              <a:gd name="T3" fmla="*/ 213 h 642"/>
              <a:gd name="T4" fmla="*/ 102 w 426"/>
              <a:gd name="T5" fmla="*/ 497 h 642"/>
              <a:gd name="T6" fmla="*/ 203 w 426"/>
              <a:gd name="T7" fmla="*/ 635 h 642"/>
              <a:gd name="T8" fmla="*/ 223 w 426"/>
              <a:gd name="T9" fmla="*/ 635 h 642"/>
              <a:gd name="T10" fmla="*/ 324 w 426"/>
              <a:gd name="T11" fmla="*/ 495 h 642"/>
              <a:gd name="T12" fmla="*/ 426 w 426"/>
              <a:gd name="T13" fmla="*/ 213 h 642"/>
              <a:gd name="T14" fmla="*/ 213 w 426"/>
              <a:gd name="T15" fmla="*/ 0 h 642"/>
              <a:gd name="T16" fmla="*/ 213 w 426"/>
              <a:gd name="T17" fmla="*/ 27 h 642"/>
              <a:gd name="T18" fmla="*/ 400 w 426"/>
              <a:gd name="T19" fmla="*/ 213 h 642"/>
              <a:gd name="T20" fmla="*/ 302 w 426"/>
              <a:gd name="T21" fmla="*/ 481 h 642"/>
              <a:gd name="T22" fmla="*/ 213 w 426"/>
              <a:gd name="T23" fmla="*/ 605 h 642"/>
              <a:gd name="T24" fmla="*/ 124 w 426"/>
              <a:gd name="T25" fmla="*/ 482 h 642"/>
              <a:gd name="T26" fmla="*/ 26 w 426"/>
              <a:gd name="T27" fmla="*/ 213 h 642"/>
              <a:gd name="T28" fmla="*/ 213 w 426"/>
              <a:gd name="T29" fmla="*/ 27 h 642"/>
              <a:gd name="T30" fmla="*/ 213 w 426"/>
              <a:gd name="T31" fmla="*/ 133 h 642"/>
              <a:gd name="T32" fmla="*/ 120 w 426"/>
              <a:gd name="T33" fmla="*/ 227 h 642"/>
              <a:gd name="T34" fmla="*/ 213 w 426"/>
              <a:gd name="T35" fmla="*/ 320 h 642"/>
              <a:gd name="T36" fmla="*/ 306 w 426"/>
              <a:gd name="T37" fmla="*/ 227 h 642"/>
              <a:gd name="T38" fmla="*/ 213 w 426"/>
              <a:gd name="T39" fmla="*/ 133 h 642"/>
              <a:gd name="T40" fmla="*/ 213 w 426"/>
              <a:gd name="T41" fmla="*/ 160 h 642"/>
              <a:gd name="T42" fmla="*/ 280 w 426"/>
              <a:gd name="T43" fmla="*/ 227 h 642"/>
              <a:gd name="T44" fmla="*/ 213 w 426"/>
              <a:gd name="T45" fmla="*/ 293 h 642"/>
              <a:gd name="T46" fmla="*/ 146 w 426"/>
              <a:gd name="T47" fmla="*/ 227 h 642"/>
              <a:gd name="T48" fmla="*/ 213 w 426"/>
              <a:gd name="T49" fmla="*/ 16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26" h="642">
                <a:moveTo>
                  <a:pt x="213" y="0"/>
                </a:moveTo>
                <a:cubicBezTo>
                  <a:pt x="95" y="0"/>
                  <a:pt x="0" y="95"/>
                  <a:pt x="0" y="213"/>
                </a:cubicBezTo>
                <a:cubicBezTo>
                  <a:pt x="0" y="311"/>
                  <a:pt x="51" y="415"/>
                  <a:pt x="102" y="497"/>
                </a:cubicBezTo>
                <a:cubicBezTo>
                  <a:pt x="152" y="578"/>
                  <a:pt x="203" y="635"/>
                  <a:pt x="203" y="635"/>
                </a:cubicBezTo>
                <a:cubicBezTo>
                  <a:pt x="208" y="642"/>
                  <a:pt x="218" y="641"/>
                  <a:pt x="223" y="635"/>
                </a:cubicBezTo>
                <a:cubicBezTo>
                  <a:pt x="223" y="635"/>
                  <a:pt x="274" y="577"/>
                  <a:pt x="324" y="495"/>
                </a:cubicBezTo>
                <a:cubicBezTo>
                  <a:pt x="375" y="413"/>
                  <a:pt x="426" y="309"/>
                  <a:pt x="426" y="213"/>
                </a:cubicBezTo>
                <a:cubicBezTo>
                  <a:pt x="426" y="95"/>
                  <a:pt x="331" y="0"/>
                  <a:pt x="213" y="0"/>
                </a:cubicBezTo>
                <a:close/>
                <a:moveTo>
                  <a:pt x="213" y="27"/>
                </a:moveTo>
                <a:cubicBezTo>
                  <a:pt x="317" y="27"/>
                  <a:pt x="400" y="110"/>
                  <a:pt x="400" y="213"/>
                </a:cubicBezTo>
                <a:cubicBezTo>
                  <a:pt x="400" y="299"/>
                  <a:pt x="351" y="401"/>
                  <a:pt x="302" y="481"/>
                </a:cubicBezTo>
                <a:cubicBezTo>
                  <a:pt x="260" y="548"/>
                  <a:pt x="225" y="591"/>
                  <a:pt x="213" y="605"/>
                </a:cubicBezTo>
                <a:cubicBezTo>
                  <a:pt x="201" y="591"/>
                  <a:pt x="166" y="549"/>
                  <a:pt x="124" y="482"/>
                </a:cubicBezTo>
                <a:cubicBezTo>
                  <a:pt x="75" y="403"/>
                  <a:pt x="26" y="301"/>
                  <a:pt x="26" y="213"/>
                </a:cubicBezTo>
                <a:cubicBezTo>
                  <a:pt x="26" y="110"/>
                  <a:pt x="110" y="27"/>
                  <a:pt x="213" y="27"/>
                </a:cubicBezTo>
                <a:close/>
                <a:moveTo>
                  <a:pt x="213" y="133"/>
                </a:moveTo>
                <a:cubicBezTo>
                  <a:pt x="162" y="133"/>
                  <a:pt x="120" y="175"/>
                  <a:pt x="120" y="227"/>
                </a:cubicBezTo>
                <a:cubicBezTo>
                  <a:pt x="120" y="278"/>
                  <a:pt x="162" y="320"/>
                  <a:pt x="213" y="320"/>
                </a:cubicBezTo>
                <a:cubicBezTo>
                  <a:pt x="264" y="320"/>
                  <a:pt x="306" y="278"/>
                  <a:pt x="306" y="227"/>
                </a:cubicBezTo>
                <a:cubicBezTo>
                  <a:pt x="306" y="175"/>
                  <a:pt x="264" y="133"/>
                  <a:pt x="213" y="133"/>
                </a:cubicBezTo>
                <a:close/>
                <a:moveTo>
                  <a:pt x="213" y="160"/>
                </a:moveTo>
                <a:cubicBezTo>
                  <a:pt x="250" y="160"/>
                  <a:pt x="280" y="190"/>
                  <a:pt x="280" y="227"/>
                </a:cubicBezTo>
                <a:cubicBezTo>
                  <a:pt x="280" y="264"/>
                  <a:pt x="250" y="293"/>
                  <a:pt x="213" y="293"/>
                </a:cubicBezTo>
                <a:cubicBezTo>
                  <a:pt x="176" y="293"/>
                  <a:pt x="146" y="264"/>
                  <a:pt x="146" y="227"/>
                </a:cubicBezTo>
                <a:cubicBezTo>
                  <a:pt x="146" y="190"/>
                  <a:pt x="176" y="160"/>
                  <a:pt x="213" y="16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19" name="그래픽 18" descr="배지 3 단색으로 채워진">
            <a:extLst>
              <a:ext uri="{FF2B5EF4-FFF2-40B4-BE49-F238E27FC236}">
                <a16:creationId xmlns:a16="http://schemas.microsoft.com/office/drawing/2014/main" id="{75F1D857-5E4D-F2FA-DE1B-D8E1691728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128" y="3569053"/>
            <a:ext cx="303805" cy="303805"/>
          </a:xfrm>
          <a:prstGeom prst="rect">
            <a:avLst/>
          </a:prstGeom>
        </p:spPr>
      </p:pic>
      <p:grpSp>
        <p:nvGrpSpPr>
          <p:cNvPr id="31" name="Info Button">
            <a:extLst>
              <a:ext uri="{FF2B5EF4-FFF2-40B4-BE49-F238E27FC236}">
                <a16:creationId xmlns:a16="http://schemas.microsoft.com/office/drawing/2014/main" id="{1405C9F7-7090-734B-4553-50DE6AE288F8}"/>
              </a:ext>
            </a:extLst>
          </p:cNvPr>
          <p:cNvGrpSpPr/>
          <p:nvPr/>
        </p:nvGrpSpPr>
        <p:grpSpPr>
          <a:xfrm>
            <a:off x="2704588" y="4035972"/>
            <a:ext cx="157163" cy="157163"/>
            <a:chOff x="6965950" y="2506663"/>
            <a:chExt cx="157163" cy="157163"/>
          </a:xfrm>
        </p:grpSpPr>
        <p:sp>
          <p:nvSpPr>
            <p:cNvPr id="32" name="Circle">
              <a:extLst>
                <a:ext uri="{FF2B5EF4-FFF2-40B4-BE49-F238E27FC236}">
                  <a16:creationId xmlns:a16="http://schemas.microsoft.com/office/drawing/2014/main" id="{2AE16D39-AB38-1FE0-0459-553253A5709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65950" y="2506663"/>
              <a:ext cx="157163" cy="157163"/>
            </a:xfrm>
            <a:custGeom>
              <a:avLst/>
              <a:gdLst>
                <a:gd name="T0" fmla="*/ 103 w 206"/>
                <a:gd name="T1" fmla="*/ 0 h 206"/>
                <a:gd name="T2" fmla="*/ 0 w 206"/>
                <a:gd name="T3" fmla="*/ 103 h 206"/>
                <a:gd name="T4" fmla="*/ 103 w 206"/>
                <a:gd name="T5" fmla="*/ 206 h 206"/>
                <a:gd name="T6" fmla="*/ 206 w 206"/>
                <a:gd name="T7" fmla="*/ 103 h 206"/>
                <a:gd name="T8" fmla="*/ 103 w 206"/>
                <a:gd name="T9" fmla="*/ 0 h 206"/>
                <a:gd name="T10" fmla="*/ 103 w 206"/>
                <a:gd name="T11" fmla="*/ 7 h 206"/>
                <a:gd name="T12" fmla="*/ 199 w 206"/>
                <a:gd name="T13" fmla="*/ 103 h 206"/>
                <a:gd name="T14" fmla="*/ 103 w 206"/>
                <a:gd name="T15" fmla="*/ 199 h 206"/>
                <a:gd name="T16" fmla="*/ 7 w 206"/>
                <a:gd name="T17" fmla="*/ 103 h 206"/>
                <a:gd name="T18" fmla="*/ 103 w 206"/>
                <a:gd name="T19" fmla="*/ 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06">
                  <a:moveTo>
                    <a:pt x="103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ubicBezTo>
                    <a:pt x="160" y="206"/>
                    <a:pt x="206" y="160"/>
                    <a:pt x="206" y="103"/>
                  </a:cubicBezTo>
                  <a:cubicBezTo>
                    <a:pt x="206" y="46"/>
                    <a:pt x="160" y="0"/>
                    <a:pt x="103" y="0"/>
                  </a:cubicBezTo>
                  <a:moveTo>
                    <a:pt x="103" y="7"/>
                  </a:moveTo>
                  <a:cubicBezTo>
                    <a:pt x="156" y="7"/>
                    <a:pt x="199" y="50"/>
                    <a:pt x="199" y="103"/>
                  </a:cubicBezTo>
                  <a:cubicBezTo>
                    <a:pt x="199" y="156"/>
                    <a:pt x="156" y="199"/>
                    <a:pt x="103" y="199"/>
                  </a:cubicBezTo>
                  <a:cubicBezTo>
                    <a:pt x="50" y="199"/>
                    <a:pt x="7" y="156"/>
                    <a:pt x="7" y="103"/>
                  </a:cubicBezTo>
                  <a:cubicBezTo>
                    <a:pt x="7" y="50"/>
                    <a:pt x="50" y="7"/>
                    <a:pt x="103" y="7"/>
                  </a:cubicBezTo>
                </a:path>
              </a:pathLst>
            </a:custGeom>
            <a:solidFill>
              <a:srgbClr val="007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3" name="i">
              <a:extLst>
                <a:ext uri="{FF2B5EF4-FFF2-40B4-BE49-F238E27FC236}">
                  <a16:creationId xmlns:a16="http://schemas.microsoft.com/office/drawing/2014/main" id="{78C26AEE-7890-CA5A-3E85-AC8231E279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31038" y="2536826"/>
              <a:ext cx="28575" cy="90488"/>
            </a:xfrm>
            <a:custGeom>
              <a:avLst/>
              <a:gdLst>
                <a:gd name="T0" fmla="*/ 18 w 37"/>
                <a:gd name="T1" fmla="*/ 0 h 119"/>
                <a:gd name="T2" fmla="*/ 7 w 37"/>
                <a:gd name="T3" fmla="*/ 11 h 119"/>
                <a:gd name="T4" fmla="*/ 18 w 37"/>
                <a:gd name="T5" fmla="*/ 23 h 119"/>
                <a:gd name="T6" fmla="*/ 30 w 37"/>
                <a:gd name="T7" fmla="*/ 11 h 119"/>
                <a:gd name="T8" fmla="*/ 18 w 37"/>
                <a:gd name="T9" fmla="*/ 0 h 119"/>
                <a:gd name="T10" fmla="*/ 0 w 37"/>
                <a:gd name="T11" fmla="*/ 39 h 119"/>
                <a:gd name="T12" fmla="*/ 0 w 37"/>
                <a:gd name="T13" fmla="*/ 44 h 119"/>
                <a:gd name="T14" fmla="*/ 9 w 37"/>
                <a:gd name="T15" fmla="*/ 44 h 119"/>
                <a:gd name="T16" fmla="*/ 9 w 37"/>
                <a:gd name="T17" fmla="*/ 114 h 119"/>
                <a:gd name="T18" fmla="*/ 0 w 37"/>
                <a:gd name="T19" fmla="*/ 114 h 119"/>
                <a:gd name="T20" fmla="*/ 0 w 37"/>
                <a:gd name="T21" fmla="*/ 119 h 119"/>
                <a:gd name="T22" fmla="*/ 37 w 37"/>
                <a:gd name="T23" fmla="*/ 119 h 119"/>
                <a:gd name="T24" fmla="*/ 37 w 37"/>
                <a:gd name="T25" fmla="*/ 114 h 119"/>
                <a:gd name="T26" fmla="*/ 28 w 37"/>
                <a:gd name="T27" fmla="*/ 114 h 119"/>
                <a:gd name="T28" fmla="*/ 28 w 37"/>
                <a:gd name="T29" fmla="*/ 39 h 119"/>
                <a:gd name="T30" fmla="*/ 0 w 37"/>
                <a:gd name="T31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119">
                  <a:moveTo>
                    <a:pt x="18" y="0"/>
                  </a:moveTo>
                  <a:cubicBezTo>
                    <a:pt x="12" y="0"/>
                    <a:pt x="7" y="5"/>
                    <a:pt x="7" y="11"/>
                  </a:cubicBezTo>
                  <a:cubicBezTo>
                    <a:pt x="7" y="18"/>
                    <a:pt x="12" y="23"/>
                    <a:pt x="18" y="23"/>
                  </a:cubicBezTo>
                  <a:cubicBezTo>
                    <a:pt x="25" y="23"/>
                    <a:pt x="30" y="18"/>
                    <a:pt x="30" y="11"/>
                  </a:cubicBezTo>
                  <a:cubicBezTo>
                    <a:pt x="30" y="5"/>
                    <a:pt x="25" y="0"/>
                    <a:pt x="18" y="0"/>
                  </a:cubicBezTo>
                  <a:close/>
                  <a:moveTo>
                    <a:pt x="0" y="39"/>
                  </a:moveTo>
                  <a:lnTo>
                    <a:pt x="0" y="44"/>
                  </a:lnTo>
                  <a:lnTo>
                    <a:pt x="9" y="44"/>
                  </a:lnTo>
                  <a:lnTo>
                    <a:pt x="9" y="114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37" y="119"/>
                  </a:lnTo>
                  <a:lnTo>
                    <a:pt x="37" y="114"/>
                  </a:lnTo>
                  <a:lnTo>
                    <a:pt x="28" y="114"/>
                  </a:lnTo>
                  <a:lnTo>
                    <a:pt x="28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4" name="Card">
            <a:extLst>
              <a:ext uri="{FF2B5EF4-FFF2-40B4-BE49-F238E27FC236}">
                <a16:creationId xmlns:a16="http://schemas.microsoft.com/office/drawing/2014/main" id="{B0522553-7E1B-C184-1C28-02D586DDA7F6}"/>
              </a:ext>
            </a:extLst>
          </p:cNvPr>
          <p:cNvSpPr/>
          <p:nvPr/>
        </p:nvSpPr>
        <p:spPr>
          <a:xfrm>
            <a:off x="507850" y="4290232"/>
            <a:ext cx="2519129" cy="2153489"/>
          </a:xfrm>
          <a:prstGeom prst="roundRect">
            <a:avLst>
              <a:gd name="adj" fmla="val 3663"/>
            </a:avLst>
          </a:prstGeom>
          <a:solidFill>
            <a:schemeClr val="bg1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래픽 16" descr="배지 단색으로 채워진">
            <a:extLst>
              <a:ext uri="{FF2B5EF4-FFF2-40B4-BE49-F238E27FC236}">
                <a16:creationId xmlns:a16="http://schemas.microsoft.com/office/drawing/2014/main" id="{9AB1430A-54CD-91DB-F626-BE8E96BDCE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642" y="2182504"/>
            <a:ext cx="303805" cy="30380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F67A4F9F-AD5D-DA8A-C492-0DBCBB286CEB}"/>
              </a:ext>
            </a:extLst>
          </p:cNvPr>
          <p:cNvGrpSpPr/>
          <p:nvPr/>
        </p:nvGrpSpPr>
        <p:grpSpPr>
          <a:xfrm>
            <a:off x="640026" y="4583499"/>
            <a:ext cx="468000" cy="468000"/>
            <a:chOff x="2984243" y="110939"/>
            <a:chExt cx="468000" cy="468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6ADD276-DE5E-DEE6-46D5-FBAA5C022E9F}"/>
                </a:ext>
              </a:extLst>
            </p:cNvPr>
            <p:cNvSpPr/>
            <p:nvPr/>
          </p:nvSpPr>
          <p:spPr>
            <a:xfrm>
              <a:off x="2984243" y="110939"/>
              <a:ext cx="468000" cy="468000"/>
            </a:xfrm>
            <a:prstGeom prst="ellipse">
              <a:avLst/>
            </a:prstGeom>
            <a:solidFill>
              <a:srgbClr val="FFFFFF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40" name="그래픽 39" descr="의료 윤곽선">
              <a:extLst>
                <a:ext uri="{FF2B5EF4-FFF2-40B4-BE49-F238E27FC236}">
                  <a16:creationId xmlns:a16="http://schemas.microsoft.com/office/drawing/2014/main" id="{CCAA2343-A25B-A962-B72E-40A85AECC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02243" y="127478"/>
              <a:ext cx="432000" cy="432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AE44EFC-6F4B-37B2-D8FD-72B96F06A653}"/>
              </a:ext>
            </a:extLst>
          </p:cNvPr>
          <p:cNvGrpSpPr/>
          <p:nvPr/>
        </p:nvGrpSpPr>
        <p:grpSpPr>
          <a:xfrm>
            <a:off x="1239967" y="4580947"/>
            <a:ext cx="468000" cy="468000"/>
            <a:chOff x="4840565" y="32876"/>
            <a:chExt cx="468000" cy="4680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AA18EAB-61CE-5523-B737-0BFF36B14680}"/>
                </a:ext>
              </a:extLst>
            </p:cNvPr>
            <p:cNvSpPr/>
            <p:nvPr/>
          </p:nvSpPr>
          <p:spPr>
            <a:xfrm>
              <a:off x="4840565" y="32876"/>
              <a:ext cx="468000" cy="468000"/>
            </a:xfrm>
            <a:prstGeom prst="ellipse">
              <a:avLst/>
            </a:prstGeom>
            <a:solidFill>
              <a:srgbClr val="FFFFFF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42" name="그래픽 41" descr="보안 카메라 윤곽선">
              <a:extLst>
                <a:ext uri="{FF2B5EF4-FFF2-40B4-BE49-F238E27FC236}">
                  <a16:creationId xmlns:a16="http://schemas.microsoft.com/office/drawing/2014/main" id="{89372CE5-4F78-FDF2-CF38-C05AB72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76565" y="86799"/>
              <a:ext cx="396000" cy="396000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02DF58FB-51A7-609B-7064-7691138BC7AD}"/>
              </a:ext>
            </a:extLst>
          </p:cNvPr>
          <p:cNvSpPr/>
          <p:nvPr/>
        </p:nvSpPr>
        <p:spPr>
          <a:xfrm>
            <a:off x="1835968" y="4589671"/>
            <a:ext cx="468000" cy="468000"/>
          </a:xfrm>
          <a:prstGeom prst="ellipse">
            <a:avLst/>
          </a:prstGeom>
          <a:solidFill>
            <a:srgbClr val="FFFF0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E51A3FB-5D22-691A-ECCD-97618DEE685B}"/>
              </a:ext>
            </a:extLst>
          </p:cNvPr>
          <p:cNvGrpSpPr/>
          <p:nvPr/>
        </p:nvGrpSpPr>
        <p:grpSpPr>
          <a:xfrm>
            <a:off x="2429469" y="4580947"/>
            <a:ext cx="468000" cy="468000"/>
            <a:chOff x="6778530" y="213341"/>
            <a:chExt cx="468000" cy="46800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7E80174-32F2-CB2D-8A4D-DA78162A53C8}"/>
                </a:ext>
              </a:extLst>
            </p:cNvPr>
            <p:cNvSpPr/>
            <p:nvPr/>
          </p:nvSpPr>
          <p:spPr>
            <a:xfrm>
              <a:off x="6778530" y="213341"/>
              <a:ext cx="468000" cy="468000"/>
            </a:xfrm>
            <a:prstGeom prst="ellipse">
              <a:avLst/>
            </a:prstGeom>
            <a:solidFill>
              <a:srgbClr val="FFFFFF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44" name="그래픽 43" descr="버스 윤곽선">
              <a:extLst>
                <a:ext uri="{FF2B5EF4-FFF2-40B4-BE49-F238E27FC236}">
                  <a16:creationId xmlns:a16="http://schemas.microsoft.com/office/drawing/2014/main" id="{CD3D49A3-8C32-314E-9198-93FE65ADA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14530" y="249341"/>
              <a:ext cx="396000" cy="396000"/>
            </a:xfrm>
            <a:prstGeom prst="rect">
              <a:avLst/>
            </a:prstGeom>
          </p:spPr>
        </p:pic>
      </p:grpSp>
      <p:sp>
        <p:nvSpPr>
          <p:cNvPr id="193" name="타원 192">
            <a:extLst>
              <a:ext uri="{FF2B5EF4-FFF2-40B4-BE49-F238E27FC236}">
                <a16:creationId xmlns:a16="http://schemas.microsoft.com/office/drawing/2014/main" id="{AA132B16-AEA8-423B-8FB3-82C8CBE74146}"/>
              </a:ext>
            </a:extLst>
          </p:cNvPr>
          <p:cNvSpPr/>
          <p:nvPr/>
        </p:nvSpPr>
        <p:spPr>
          <a:xfrm>
            <a:off x="2418722" y="5657190"/>
            <a:ext cx="468000" cy="468000"/>
          </a:xfrm>
          <a:prstGeom prst="ellipse">
            <a:avLst/>
          </a:prstGeom>
          <a:solidFill>
            <a:srgbClr val="92D05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95" name="Scroll Indicator">
            <a:extLst>
              <a:ext uri="{FF2B5EF4-FFF2-40B4-BE49-F238E27FC236}">
                <a16:creationId xmlns:a16="http://schemas.microsoft.com/office/drawing/2014/main" id="{F425257B-1E5C-7C38-3C94-A096D32FFD20}"/>
              </a:ext>
            </a:extLst>
          </p:cNvPr>
          <p:cNvGrpSpPr/>
          <p:nvPr/>
        </p:nvGrpSpPr>
        <p:grpSpPr>
          <a:xfrm rot="16200000">
            <a:off x="1747547" y="4176150"/>
            <a:ext cx="45719" cy="2257443"/>
            <a:chOff x="892175" y="1261242"/>
            <a:chExt cx="25400" cy="3016250"/>
          </a:xfrm>
        </p:grpSpPr>
        <p:cxnSp>
          <p:nvCxnSpPr>
            <p:cNvPr id="196" name="Track">
              <a:extLst>
                <a:ext uri="{FF2B5EF4-FFF2-40B4-BE49-F238E27FC236}">
                  <a16:creationId xmlns:a16="http://schemas.microsoft.com/office/drawing/2014/main" id="{99D5F7C5-A00F-F532-C808-A3711AA93467}"/>
                </a:ext>
              </a:extLst>
            </p:cNvPr>
            <p:cNvCxnSpPr/>
            <p:nvPr/>
          </p:nvCxnSpPr>
          <p:spPr>
            <a:xfrm>
              <a:off x="904875" y="1261242"/>
              <a:ext cx="0" cy="30162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humb">
              <a:extLst>
                <a:ext uri="{FF2B5EF4-FFF2-40B4-BE49-F238E27FC236}">
                  <a16:creationId xmlns:a16="http://schemas.microsoft.com/office/drawing/2014/main" id="{0498CC05-FA92-7454-3FA6-35BEB805939F}"/>
                </a:ext>
              </a:extLst>
            </p:cNvPr>
            <p:cNvSpPr/>
            <p:nvPr/>
          </p:nvSpPr>
          <p:spPr>
            <a:xfrm>
              <a:off x="892175" y="1718869"/>
              <a:ext cx="25400" cy="508000"/>
            </a:xfrm>
            <a:prstGeom prst="roundRect">
              <a:avLst/>
            </a:prstGeom>
            <a:solidFill>
              <a:srgbClr val="4D4D4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E95CB83-A124-6083-294C-543AF95DCB54}"/>
              </a:ext>
            </a:extLst>
          </p:cNvPr>
          <p:cNvSpPr txBox="1"/>
          <p:nvPr/>
        </p:nvSpPr>
        <p:spPr>
          <a:xfrm>
            <a:off x="694475" y="5036399"/>
            <a:ext cx="372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보건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D482527-4A8F-0732-DA7D-481387EF49A8}"/>
              </a:ext>
            </a:extLst>
          </p:cNvPr>
          <p:cNvSpPr txBox="1"/>
          <p:nvPr/>
        </p:nvSpPr>
        <p:spPr>
          <a:xfrm>
            <a:off x="1287886" y="5032670"/>
            <a:ext cx="372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치안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28340A1-C87A-6A73-374A-F5C83CE5F360}"/>
              </a:ext>
            </a:extLst>
          </p:cNvPr>
          <p:cNvSpPr txBox="1"/>
          <p:nvPr/>
        </p:nvSpPr>
        <p:spPr>
          <a:xfrm>
            <a:off x="1823714" y="5030245"/>
            <a:ext cx="4935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6FBFA76-5E82-E928-5E38-63ED24C92FB8}"/>
              </a:ext>
            </a:extLst>
          </p:cNvPr>
          <p:cNvSpPr txBox="1"/>
          <p:nvPr/>
        </p:nvSpPr>
        <p:spPr>
          <a:xfrm>
            <a:off x="2474086" y="5031356"/>
            <a:ext cx="372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5919B2E-3A58-072E-2BC6-4421CC161A4E}"/>
              </a:ext>
            </a:extLst>
          </p:cNvPr>
          <p:cNvSpPr txBox="1"/>
          <p:nvPr/>
        </p:nvSpPr>
        <p:spPr>
          <a:xfrm>
            <a:off x="621878" y="4327574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안전현황 조회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2EEE987-7506-D54D-1C7E-5894F520476D}"/>
              </a:ext>
            </a:extLst>
          </p:cNvPr>
          <p:cNvSpPr txBox="1"/>
          <p:nvPr/>
        </p:nvSpPr>
        <p:spPr>
          <a:xfrm>
            <a:off x="614346" y="5407712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주요지점 조회</a:t>
            </a:r>
          </a:p>
        </p:txBody>
      </p:sp>
      <p:pic>
        <p:nvPicPr>
          <p:cNvPr id="18" name="그래픽 17" descr="배지 4 단색으로 채워진">
            <a:extLst>
              <a:ext uri="{FF2B5EF4-FFF2-40B4-BE49-F238E27FC236}">
                <a16:creationId xmlns:a16="http://schemas.microsoft.com/office/drawing/2014/main" id="{AE0C1CC5-78B9-B50E-F8DD-83F11885BC2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1635" y="4230017"/>
            <a:ext cx="303805" cy="303805"/>
          </a:xfrm>
          <a:prstGeom prst="rect">
            <a:avLst/>
          </a:prstGeom>
        </p:spPr>
      </p:pic>
      <p:sp>
        <p:nvSpPr>
          <p:cNvPr id="205" name="타원 204">
            <a:extLst>
              <a:ext uri="{FF2B5EF4-FFF2-40B4-BE49-F238E27FC236}">
                <a16:creationId xmlns:a16="http://schemas.microsoft.com/office/drawing/2014/main" id="{28FA1D0B-FE58-8EB6-F761-251E29A91E24}"/>
              </a:ext>
            </a:extLst>
          </p:cNvPr>
          <p:cNvSpPr/>
          <p:nvPr/>
        </p:nvSpPr>
        <p:spPr>
          <a:xfrm>
            <a:off x="647376" y="5661875"/>
            <a:ext cx="468000" cy="468000"/>
          </a:xfrm>
          <a:prstGeom prst="ellipse">
            <a:avLst/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4EA50C12-17AD-7DB4-0EF3-350EE968DDED}"/>
              </a:ext>
            </a:extLst>
          </p:cNvPr>
          <p:cNvSpPr/>
          <p:nvPr/>
        </p:nvSpPr>
        <p:spPr>
          <a:xfrm>
            <a:off x="1247317" y="5659323"/>
            <a:ext cx="468000" cy="468000"/>
          </a:xfrm>
          <a:prstGeom prst="ellipse">
            <a:avLst/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20888B41-FB4B-B89D-2428-929E87EE00E9}"/>
              </a:ext>
            </a:extLst>
          </p:cNvPr>
          <p:cNvSpPr/>
          <p:nvPr/>
        </p:nvSpPr>
        <p:spPr>
          <a:xfrm>
            <a:off x="1840304" y="5659323"/>
            <a:ext cx="468000" cy="468000"/>
          </a:xfrm>
          <a:prstGeom prst="ellipse">
            <a:avLst/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9E5B347-4CD3-5BD6-C475-0CD2421C3E53}"/>
              </a:ext>
            </a:extLst>
          </p:cNvPr>
          <p:cNvSpPr txBox="1"/>
          <p:nvPr/>
        </p:nvSpPr>
        <p:spPr>
          <a:xfrm>
            <a:off x="701825" y="6114775"/>
            <a:ext cx="372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식당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148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367C265-BEE2-4397-5DF4-B802FE697E3E}"/>
              </a:ext>
            </a:extLst>
          </p:cNvPr>
          <p:cNvSpPr txBox="1"/>
          <p:nvPr/>
        </p:nvSpPr>
        <p:spPr>
          <a:xfrm>
            <a:off x="1274960" y="6110176"/>
            <a:ext cx="427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편의점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F2DB8EE-E7FD-2541-2506-92098D10E178}"/>
              </a:ext>
            </a:extLst>
          </p:cNvPr>
          <p:cNvSpPr txBox="1"/>
          <p:nvPr/>
        </p:nvSpPr>
        <p:spPr>
          <a:xfrm>
            <a:off x="2396539" y="6099554"/>
            <a:ext cx="4935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공원</a:t>
            </a:r>
            <a:b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E232342-0EA3-635F-0C1F-2F7FD1D5CC01}"/>
              </a:ext>
            </a:extLst>
          </p:cNvPr>
          <p:cNvSpPr txBox="1"/>
          <p:nvPr/>
        </p:nvSpPr>
        <p:spPr>
          <a:xfrm>
            <a:off x="1884921" y="6109732"/>
            <a:ext cx="372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운동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1" name="Scroll Indicator">
            <a:extLst>
              <a:ext uri="{FF2B5EF4-FFF2-40B4-BE49-F238E27FC236}">
                <a16:creationId xmlns:a16="http://schemas.microsoft.com/office/drawing/2014/main" id="{D583AEAF-89F2-9710-9092-5CCD1ACC925B}"/>
              </a:ext>
            </a:extLst>
          </p:cNvPr>
          <p:cNvGrpSpPr/>
          <p:nvPr/>
        </p:nvGrpSpPr>
        <p:grpSpPr>
          <a:xfrm rot="16200000">
            <a:off x="1724962" y="5232206"/>
            <a:ext cx="45719" cy="2257443"/>
            <a:chOff x="892175" y="1261242"/>
            <a:chExt cx="25400" cy="3016250"/>
          </a:xfrm>
        </p:grpSpPr>
        <p:cxnSp>
          <p:nvCxnSpPr>
            <p:cNvPr id="222" name="Track">
              <a:extLst>
                <a:ext uri="{FF2B5EF4-FFF2-40B4-BE49-F238E27FC236}">
                  <a16:creationId xmlns:a16="http://schemas.microsoft.com/office/drawing/2014/main" id="{C065F408-2555-EA28-E909-76C1479A31B5}"/>
                </a:ext>
              </a:extLst>
            </p:cNvPr>
            <p:cNvCxnSpPr/>
            <p:nvPr/>
          </p:nvCxnSpPr>
          <p:spPr>
            <a:xfrm>
              <a:off x="904875" y="1261242"/>
              <a:ext cx="0" cy="30162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humb">
              <a:extLst>
                <a:ext uri="{FF2B5EF4-FFF2-40B4-BE49-F238E27FC236}">
                  <a16:creationId xmlns:a16="http://schemas.microsoft.com/office/drawing/2014/main" id="{1FF07041-6CE6-CB3B-074D-BB1726FD8926}"/>
                </a:ext>
              </a:extLst>
            </p:cNvPr>
            <p:cNvSpPr/>
            <p:nvPr/>
          </p:nvSpPr>
          <p:spPr>
            <a:xfrm>
              <a:off x="892175" y="2795545"/>
              <a:ext cx="25400" cy="508000"/>
            </a:xfrm>
            <a:prstGeom prst="roundRect">
              <a:avLst/>
            </a:prstGeom>
            <a:solidFill>
              <a:srgbClr val="4D4D4D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pic>
        <p:nvPicPr>
          <p:cNvPr id="225" name="그래픽 224" descr="포크와 나이프 윤곽선">
            <a:extLst>
              <a:ext uri="{FF2B5EF4-FFF2-40B4-BE49-F238E27FC236}">
                <a16:creationId xmlns:a16="http://schemas.microsoft.com/office/drawing/2014/main" id="{0035A4C7-286C-4023-7C67-F82A804F136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0556" y="5704985"/>
            <a:ext cx="360000" cy="360000"/>
          </a:xfrm>
          <a:prstGeom prst="rect">
            <a:avLst/>
          </a:prstGeom>
        </p:spPr>
      </p:pic>
      <p:pic>
        <p:nvPicPr>
          <p:cNvPr id="227" name="그래픽 226" descr="보디빌더  윤곽선">
            <a:extLst>
              <a:ext uri="{FF2B5EF4-FFF2-40B4-BE49-F238E27FC236}">
                <a16:creationId xmlns:a16="http://schemas.microsoft.com/office/drawing/2014/main" id="{3746FE94-5540-18EE-399F-DCA3DAD5D0E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6692" y="5701089"/>
            <a:ext cx="396000" cy="396000"/>
          </a:xfrm>
          <a:prstGeom prst="rect">
            <a:avLst/>
          </a:prstGeom>
        </p:spPr>
      </p:pic>
      <p:pic>
        <p:nvPicPr>
          <p:cNvPr id="230" name="그래픽 229" descr="상점 윤곽선">
            <a:extLst>
              <a:ext uri="{FF2B5EF4-FFF2-40B4-BE49-F238E27FC236}">
                <a16:creationId xmlns:a16="http://schemas.microsoft.com/office/drawing/2014/main" id="{2F09A83C-1095-9CAA-BECD-E205EF274F2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79755" y="5696848"/>
            <a:ext cx="396000" cy="396000"/>
          </a:xfrm>
          <a:prstGeom prst="rect">
            <a:avLst/>
          </a:prstGeom>
        </p:spPr>
      </p:pic>
      <p:sp>
        <p:nvSpPr>
          <p:cNvPr id="233" name="Card">
            <a:extLst>
              <a:ext uri="{FF2B5EF4-FFF2-40B4-BE49-F238E27FC236}">
                <a16:creationId xmlns:a16="http://schemas.microsoft.com/office/drawing/2014/main" id="{FC3A705A-45D2-1516-1A2B-C38DF55BC22A}"/>
              </a:ext>
            </a:extLst>
          </p:cNvPr>
          <p:cNvSpPr/>
          <p:nvPr/>
        </p:nvSpPr>
        <p:spPr>
          <a:xfrm>
            <a:off x="8646454" y="4035972"/>
            <a:ext cx="363538" cy="2407750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234" name="Slider" descr="&lt;SmartSettings&gt;&lt;SmartResize enabled=&quot;True&quot; minWidth=&quot;10.3&quot; minHeight=&quot;20&quot; /&gt;&lt;/SmartSettings&gt;">
            <a:extLst>
              <a:ext uri="{FF2B5EF4-FFF2-40B4-BE49-F238E27FC236}">
                <a16:creationId xmlns:a16="http://schemas.microsoft.com/office/drawing/2014/main" id="{AB7E8442-C584-3BF4-B15F-74C5BAFBEDD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763136" y="4089336"/>
            <a:ext cx="157689" cy="938492"/>
            <a:chOff x="3081011" y="1556367"/>
            <a:chExt cx="130175" cy="1224136"/>
          </a:xfrm>
          <a:solidFill>
            <a:srgbClr val="FFFFFF"/>
          </a:solidFill>
        </p:grpSpPr>
        <p:sp>
          <p:nvSpPr>
            <p:cNvPr id="235" name="Track">
              <a:extLst>
                <a:ext uri="{FF2B5EF4-FFF2-40B4-BE49-F238E27FC236}">
                  <a16:creationId xmlns:a16="http://schemas.microsoft.com/office/drawing/2014/main" id="{EBC1CD9C-A3D2-C659-B014-AD41F764C9F3}"/>
                </a:ext>
              </a:extLst>
            </p:cNvPr>
            <p:cNvSpPr/>
            <p:nvPr/>
          </p:nvSpPr>
          <p:spPr>
            <a:xfrm rot="5400000">
              <a:off x="2534026" y="2143517"/>
              <a:ext cx="1224136" cy="49836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36" name="Slider Thumb" descr="&lt;SmartSettings&gt;&lt;SmartResize anchorLeft=&quot;Relative&quot; anchorTop=&quot;Non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2A83DCDD-4B0A-6F2C-4FE4-A37A7CFCEAE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81011" y="1826073"/>
              <a:ext cx="130175" cy="169796"/>
            </a:xfrm>
            <a:prstGeom prst="ellips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37" name="Switch">
            <a:extLst>
              <a:ext uri="{FF2B5EF4-FFF2-40B4-BE49-F238E27FC236}">
                <a16:creationId xmlns:a16="http://schemas.microsoft.com/office/drawing/2014/main" id="{AFEC2162-1E93-325D-5A4E-B0B51D2595B1}"/>
              </a:ext>
            </a:extLst>
          </p:cNvPr>
          <p:cNvGrpSpPr>
            <a:grpSpLocks noChangeAspect="1"/>
          </p:cNvGrpSpPr>
          <p:nvPr/>
        </p:nvGrpSpPr>
        <p:grpSpPr>
          <a:xfrm>
            <a:off x="8684141" y="6133826"/>
            <a:ext cx="288159" cy="171862"/>
            <a:chOff x="5153026" y="3413125"/>
            <a:chExt cx="354013" cy="211138"/>
          </a:xfrm>
        </p:grpSpPr>
        <p:sp>
          <p:nvSpPr>
            <p:cNvPr id="238" name="Track">
              <a:extLst>
                <a:ext uri="{FF2B5EF4-FFF2-40B4-BE49-F238E27FC236}">
                  <a16:creationId xmlns:a16="http://schemas.microsoft.com/office/drawing/2014/main" id="{449ED0D1-9D52-C22C-E544-EF44B7B29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6" y="3413125"/>
              <a:ext cx="354013" cy="211138"/>
            </a:xfrm>
            <a:custGeom>
              <a:avLst/>
              <a:gdLst>
                <a:gd name="T0" fmla="*/ 139 w 464"/>
                <a:gd name="T1" fmla="*/ 276 h 276"/>
                <a:gd name="T2" fmla="*/ 0 w 464"/>
                <a:gd name="T3" fmla="*/ 138 h 276"/>
                <a:gd name="T4" fmla="*/ 139 w 464"/>
                <a:gd name="T5" fmla="*/ 0 h 276"/>
                <a:gd name="T6" fmla="*/ 326 w 464"/>
                <a:gd name="T7" fmla="*/ 0 h 276"/>
                <a:gd name="T8" fmla="*/ 464 w 464"/>
                <a:gd name="T9" fmla="*/ 138 h 276"/>
                <a:gd name="T10" fmla="*/ 326 w 464"/>
                <a:gd name="T11" fmla="*/ 276 h 276"/>
                <a:gd name="T12" fmla="*/ 139 w 464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276">
                  <a:moveTo>
                    <a:pt x="139" y="276"/>
                  </a:moveTo>
                  <a:cubicBezTo>
                    <a:pt x="62" y="276"/>
                    <a:pt x="0" y="214"/>
                    <a:pt x="0" y="138"/>
                  </a:cubicBezTo>
                  <a:cubicBezTo>
                    <a:pt x="0" y="62"/>
                    <a:pt x="62" y="0"/>
                    <a:pt x="139" y="0"/>
                  </a:cubicBezTo>
                  <a:lnTo>
                    <a:pt x="326" y="0"/>
                  </a:lnTo>
                  <a:cubicBezTo>
                    <a:pt x="402" y="0"/>
                    <a:pt x="464" y="62"/>
                    <a:pt x="464" y="138"/>
                  </a:cubicBezTo>
                  <a:cubicBezTo>
                    <a:pt x="464" y="214"/>
                    <a:pt x="402" y="276"/>
                    <a:pt x="326" y="276"/>
                  </a:cubicBezTo>
                  <a:lnTo>
                    <a:pt x="139" y="27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3D3D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39" name="Thumb">
              <a:extLst>
                <a:ext uri="{FF2B5EF4-FFF2-40B4-BE49-F238E27FC236}">
                  <a16:creationId xmlns:a16="http://schemas.microsoft.com/office/drawing/2014/main" id="{01E859D3-1EDC-5EA4-FC3C-4C43439A96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57788" y="3419475"/>
              <a:ext cx="201613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44" name="Switch">
            <a:extLst>
              <a:ext uri="{FF2B5EF4-FFF2-40B4-BE49-F238E27FC236}">
                <a16:creationId xmlns:a16="http://schemas.microsoft.com/office/drawing/2014/main" id="{168B5249-82B4-B0AE-2FEC-3B83B9F144D3}"/>
              </a:ext>
            </a:extLst>
          </p:cNvPr>
          <p:cNvGrpSpPr>
            <a:grpSpLocks noChangeAspect="1"/>
          </p:cNvGrpSpPr>
          <p:nvPr/>
        </p:nvGrpSpPr>
        <p:grpSpPr>
          <a:xfrm>
            <a:off x="8691240" y="5745668"/>
            <a:ext cx="288159" cy="171862"/>
            <a:chOff x="5153026" y="3413125"/>
            <a:chExt cx="354013" cy="211138"/>
          </a:xfrm>
        </p:grpSpPr>
        <p:sp>
          <p:nvSpPr>
            <p:cNvPr id="245" name="Track">
              <a:extLst>
                <a:ext uri="{FF2B5EF4-FFF2-40B4-BE49-F238E27FC236}">
                  <a16:creationId xmlns:a16="http://schemas.microsoft.com/office/drawing/2014/main" id="{1ECB81F4-24E0-13B6-C910-8843E8CE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6" y="3413125"/>
              <a:ext cx="354013" cy="211138"/>
            </a:xfrm>
            <a:custGeom>
              <a:avLst/>
              <a:gdLst>
                <a:gd name="T0" fmla="*/ 139 w 464"/>
                <a:gd name="T1" fmla="*/ 276 h 276"/>
                <a:gd name="T2" fmla="*/ 0 w 464"/>
                <a:gd name="T3" fmla="*/ 138 h 276"/>
                <a:gd name="T4" fmla="*/ 139 w 464"/>
                <a:gd name="T5" fmla="*/ 0 h 276"/>
                <a:gd name="T6" fmla="*/ 326 w 464"/>
                <a:gd name="T7" fmla="*/ 0 h 276"/>
                <a:gd name="T8" fmla="*/ 464 w 464"/>
                <a:gd name="T9" fmla="*/ 138 h 276"/>
                <a:gd name="T10" fmla="*/ 326 w 464"/>
                <a:gd name="T11" fmla="*/ 276 h 276"/>
                <a:gd name="T12" fmla="*/ 139 w 464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276">
                  <a:moveTo>
                    <a:pt x="139" y="276"/>
                  </a:moveTo>
                  <a:cubicBezTo>
                    <a:pt x="62" y="276"/>
                    <a:pt x="0" y="214"/>
                    <a:pt x="0" y="138"/>
                  </a:cubicBezTo>
                  <a:cubicBezTo>
                    <a:pt x="0" y="62"/>
                    <a:pt x="62" y="0"/>
                    <a:pt x="139" y="0"/>
                  </a:cubicBezTo>
                  <a:lnTo>
                    <a:pt x="326" y="0"/>
                  </a:lnTo>
                  <a:cubicBezTo>
                    <a:pt x="402" y="0"/>
                    <a:pt x="464" y="62"/>
                    <a:pt x="464" y="138"/>
                  </a:cubicBezTo>
                  <a:cubicBezTo>
                    <a:pt x="464" y="214"/>
                    <a:pt x="402" y="276"/>
                    <a:pt x="326" y="276"/>
                  </a:cubicBezTo>
                  <a:lnTo>
                    <a:pt x="139" y="276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3D3D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6" name="Thumb">
              <a:extLst>
                <a:ext uri="{FF2B5EF4-FFF2-40B4-BE49-F238E27FC236}">
                  <a16:creationId xmlns:a16="http://schemas.microsoft.com/office/drawing/2014/main" id="{590F6290-93E6-7D07-E5B6-8F5255B020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57788" y="3419475"/>
              <a:ext cx="201613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6D50C483-17AD-FBFE-F0D5-1F148032B915}"/>
              </a:ext>
            </a:extLst>
          </p:cNvPr>
          <p:cNvSpPr txBox="1"/>
          <p:nvPr/>
        </p:nvSpPr>
        <p:spPr>
          <a:xfrm>
            <a:off x="8496830" y="5928003"/>
            <a:ext cx="662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F7D299A-AAD2-BA10-85E7-570DD2F9E410}"/>
              </a:ext>
            </a:extLst>
          </p:cNvPr>
          <p:cNvSpPr txBox="1"/>
          <p:nvPr/>
        </p:nvSpPr>
        <p:spPr>
          <a:xfrm>
            <a:off x="8496830" y="5506717"/>
            <a:ext cx="662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위성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5D6064F-06EC-1010-4BB7-C7F97BE59B4E}"/>
              </a:ext>
            </a:extLst>
          </p:cNvPr>
          <p:cNvSpPr txBox="1"/>
          <p:nvPr/>
        </p:nvSpPr>
        <p:spPr>
          <a:xfrm>
            <a:off x="8505023" y="5075356"/>
            <a:ext cx="662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경계</a:t>
            </a:r>
          </a:p>
        </p:txBody>
      </p:sp>
      <p:grpSp>
        <p:nvGrpSpPr>
          <p:cNvPr id="252" name="Switch">
            <a:extLst>
              <a:ext uri="{FF2B5EF4-FFF2-40B4-BE49-F238E27FC236}">
                <a16:creationId xmlns:a16="http://schemas.microsoft.com/office/drawing/2014/main" id="{5485420C-6710-DAD3-5E2E-981D649C41A8}"/>
              </a:ext>
            </a:extLst>
          </p:cNvPr>
          <p:cNvGrpSpPr/>
          <p:nvPr/>
        </p:nvGrpSpPr>
        <p:grpSpPr>
          <a:xfrm>
            <a:off x="8707207" y="5294993"/>
            <a:ext cx="271775" cy="184342"/>
            <a:chOff x="3995738" y="2805113"/>
            <a:chExt cx="363538" cy="222250"/>
          </a:xfrm>
        </p:grpSpPr>
        <p:sp>
          <p:nvSpPr>
            <p:cNvPr id="253" name="Track">
              <a:extLst>
                <a:ext uri="{FF2B5EF4-FFF2-40B4-BE49-F238E27FC236}">
                  <a16:creationId xmlns:a16="http://schemas.microsoft.com/office/drawing/2014/main" id="{FFF59E79-8D27-8B8F-98E3-5493ADA18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38" y="2805113"/>
              <a:ext cx="363538" cy="222250"/>
            </a:xfrm>
            <a:custGeom>
              <a:avLst/>
              <a:gdLst>
                <a:gd name="T0" fmla="*/ 0 w 478"/>
                <a:gd name="T1" fmla="*/ 146 h 291"/>
                <a:gd name="T2" fmla="*/ 146 w 478"/>
                <a:gd name="T3" fmla="*/ 291 h 291"/>
                <a:gd name="T4" fmla="*/ 333 w 478"/>
                <a:gd name="T5" fmla="*/ 291 h 291"/>
                <a:gd name="T6" fmla="*/ 478 w 478"/>
                <a:gd name="T7" fmla="*/ 146 h 291"/>
                <a:gd name="T8" fmla="*/ 333 w 478"/>
                <a:gd name="T9" fmla="*/ 0 h 291"/>
                <a:gd name="T10" fmla="*/ 146 w 478"/>
                <a:gd name="T11" fmla="*/ 0 h 291"/>
                <a:gd name="T12" fmla="*/ 0 w 478"/>
                <a:gd name="T13" fmla="*/ 146 h 291"/>
                <a:gd name="T14" fmla="*/ 0 w 478"/>
                <a:gd name="T15" fmla="*/ 1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291">
                  <a:moveTo>
                    <a:pt x="0" y="146"/>
                  </a:moveTo>
                  <a:cubicBezTo>
                    <a:pt x="0" y="226"/>
                    <a:pt x="65" y="291"/>
                    <a:pt x="146" y="291"/>
                  </a:cubicBezTo>
                  <a:lnTo>
                    <a:pt x="333" y="291"/>
                  </a:lnTo>
                  <a:cubicBezTo>
                    <a:pt x="413" y="291"/>
                    <a:pt x="478" y="226"/>
                    <a:pt x="478" y="146"/>
                  </a:cubicBezTo>
                  <a:cubicBezTo>
                    <a:pt x="478" y="65"/>
                    <a:pt x="413" y="0"/>
                    <a:pt x="333" y="0"/>
                  </a:cubicBez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146"/>
                    <a:pt x="0" y="65"/>
                    <a:pt x="0" y="146"/>
                  </a:cubicBezTo>
                </a:path>
              </a:pathLst>
            </a:custGeom>
            <a:solidFill>
              <a:srgbClr val="4CD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4" name="Thumb">
              <a:extLst>
                <a:ext uri="{FF2B5EF4-FFF2-40B4-BE49-F238E27FC236}">
                  <a16:creationId xmlns:a16="http://schemas.microsoft.com/office/drawing/2014/main" id="{4BB2A420-A714-F60A-27EB-20EFCE8C0A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49725" y="2816225"/>
              <a:ext cx="198438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12700" dir="5400000" algn="t" rotWithShape="0">
                <a:srgbClr val="000000">
                  <a:alpha val="6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65CF1C06-B57F-D10A-F964-E3E3641D8B79}"/>
              </a:ext>
            </a:extLst>
          </p:cNvPr>
          <p:cNvSpPr txBox="1"/>
          <p:nvPr/>
        </p:nvSpPr>
        <p:spPr>
          <a:xfrm>
            <a:off x="8520717" y="4267168"/>
            <a:ext cx="6627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읍면동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 descr="배지 5 단색으로 채워진">
            <a:extLst>
              <a:ext uri="{FF2B5EF4-FFF2-40B4-BE49-F238E27FC236}">
                <a16:creationId xmlns:a16="http://schemas.microsoft.com/office/drawing/2014/main" id="{2221D674-8F9D-AA29-D4CC-2C1F82593246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70603" y="2208884"/>
            <a:ext cx="303805" cy="303805"/>
          </a:xfrm>
          <a:prstGeom prst="rect">
            <a:avLst/>
          </a:prstGeom>
        </p:spPr>
      </p:pic>
      <p:pic>
        <p:nvPicPr>
          <p:cNvPr id="257" name="그래픽 256" descr="소화기 단색으로 채워진">
            <a:extLst>
              <a:ext uri="{FF2B5EF4-FFF2-40B4-BE49-F238E27FC236}">
                <a16:creationId xmlns:a16="http://schemas.microsoft.com/office/drawing/2014/main" id="{632186FB-9658-8AD3-C607-7CA42459CC1B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888718" y="4646202"/>
            <a:ext cx="360000" cy="360000"/>
          </a:xfrm>
          <a:prstGeom prst="rect">
            <a:avLst/>
          </a:prstGeom>
        </p:spPr>
      </p:pic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EE393934-A6CE-C4AC-4952-8566BB0C4260}"/>
              </a:ext>
            </a:extLst>
          </p:cNvPr>
          <p:cNvGrpSpPr/>
          <p:nvPr/>
        </p:nvGrpSpPr>
        <p:grpSpPr>
          <a:xfrm>
            <a:off x="8327388" y="3333342"/>
            <a:ext cx="222691" cy="289218"/>
            <a:chOff x="5791967" y="4705592"/>
            <a:chExt cx="506091" cy="759139"/>
          </a:xfrm>
        </p:grpSpPr>
        <p:sp>
          <p:nvSpPr>
            <p:cNvPr id="288" name="Location">
              <a:extLst>
                <a:ext uri="{FF2B5EF4-FFF2-40B4-BE49-F238E27FC236}">
                  <a16:creationId xmlns:a16="http://schemas.microsoft.com/office/drawing/2014/main" id="{012E4E35-29B9-2DC0-F4DC-B5B81A95480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91967" y="4705592"/>
              <a:ext cx="506091" cy="759139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2B799C95-B263-A946-32F6-DED67515373C}"/>
                </a:ext>
              </a:extLst>
            </p:cNvPr>
            <p:cNvSpPr/>
            <p:nvPr/>
          </p:nvSpPr>
          <p:spPr>
            <a:xfrm>
              <a:off x="5811012" y="4712779"/>
              <a:ext cx="468000" cy="468000"/>
            </a:xfrm>
            <a:prstGeom prst="ellipse">
              <a:avLst/>
            </a:prstGeom>
            <a:solidFill>
              <a:srgbClr val="FFFF00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290" name="그래픽 289" descr="소화기 단색으로 채워진">
              <a:extLst>
                <a:ext uri="{FF2B5EF4-FFF2-40B4-BE49-F238E27FC236}">
                  <a16:creationId xmlns:a16="http://schemas.microsoft.com/office/drawing/2014/main" id="{9B459BD2-2CEB-3464-487D-82014A661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862400" y="4780169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82757A8E-2E01-197E-ABB7-716C9BE1311B}"/>
              </a:ext>
            </a:extLst>
          </p:cNvPr>
          <p:cNvGrpSpPr/>
          <p:nvPr/>
        </p:nvGrpSpPr>
        <p:grpSpPr>
          <a:xfrm>
            <a:off x="6931884" y="5913653"/>
            <a:ext cx="222691" cy="289218"/>
            <a:chOff x="5791967" y="4705592"/>
            <a:chExt cx="506091" cy="759139"/>
          </a:xfrm>
        </p:grpSpPr>
        <p:sp>
          <p:nvSpPr>
            <p:cNvPr id="258" name="Location">
              <a:extLst>
                <a:ext uri="{FF2B5EF4-FFF2-40B4-BE49-F238E27FC236}">
                  <a16:creationId xmlns:a16="http://schemas.microsoft.com/office/drawing/2014/main" id="{FC15E96D-BF98-709F-E646-C78360D4819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91967" y="4705592"/>
              <a:ext cx="506091" cy="759139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D3F6E678-FC1D-C390-626C-AA11848D28F4}"/>
                </a:ext>
              </a:extLst>
            </p:cNvPr>
            <p:cNvSpPr/>
            <p:nvPr/>
          </p:nvSpPr>
          <p:spPr>
            <a:xfrm>
              <a:off x="5811012" y="4712779"/>
              <a:ext cx="468000" cy="468000"/>
            </a:xfrm>
            <a:prstGeom prst="ellipse">
              <a:avLst/>
            </a:prstGeom>
            <a:solidFill>
              <a:srgbClr val="FFFF00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261" name="그래픽 260" descr="소화기 단색으로 채워진">
              <a:extLst>
                <a:ext uri="{FF2B5EF4-FFF2-40B4-BE49-F238E27FC236}">
                  <a16:creationId xmlns:a16="http://schemas.microsoft.com/office/drawing/2014/main" id="{E890B6F0-6F04-26B3-D1D3-9907DDA17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862400" y="4780169"/>
              <a:ext cx="360000" cy="360000"/>
            </a:xfrm>
            <a:prstGeom prst="rect">
              <a:avLst/>
            </a:prstGeom>
          </p:spPr>
        </p:pic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94B7BCBB-12D5-2898-5E8A-F0845CA44E7E}"/>
              </a:ext>
            </a:extLst>
          </p:cNvPr>
          <p:cNvGrpSpPr/>
          <p:nvPr/>
        </p:nvGrpSpPr>
        <p:grpSpPr>
          <a:xfrm>
            <a:off x="5464401" y="5308493"/>
            <a:ext cx="222691" cy="289218"/>
            <a:chOff x="5791967" y="4705592"/>
            <a:chExt cx="506091" cy="759139"/>
          </a:xfrm>
        </p:grpSpPr>
        <p:sp>
          <p:nvSpPr>
            <p:cNvPr id="268" name="Location">
              <a:extLst>
                <a:ext uri="{FF2B5EF4-FFF2-40B4-BE49-F238E27FC236}">
                  <a16:creationId xmlns:a16="http://schemas.microsoft.com/office/drawing/2014/main" id="{DFC26BA4-B238-3AE6-A0A7-416B361038F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91967" y="4705592"/>
              <a:ext cx="506091" cy="759139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B1C40079-9D7F-6997-8562-683234FB39CC}"/>
                </a:ext>
              </a:extLst>
            </p:cNvPr>
            <p:cNvSpPr/>
            <p:nvPr/>
          </p:nvSpPr>
          <p:spPr>
            <a:xfrm>
              <a:off x="5811012" y="4712779"/>
              <a:ext cx="468000" cy="468000"/>
            </a:xfrm>
            <a:prstGeom prst="ellipse">
              <a:avLst/>
            </a:prstGeom>
            <a:solidFill>
              <a:srgbClr val="FFFF00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270" name="그래픽 269" descr="소화기 단색으로 채워진">
              <a:extLst>
                <a:ext uri="{FF2B5EF4-FFF2-40B4-BE49-F238E27FC236}">
                  <a16:creationId xmlns:a16="http://schemas.microsoft.com/office/drawing/2014/main" id="{085FE191-BBD5-C83C-D521-80E5CA20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862400" y="4780169"/>
              <a:ext cx="360000" cy="360000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80388E95-1A9D-4099-11D9-ED2F2023EB0B}"/>
              </a:ext>
            </a:extLst>
          </p:cNvPr>
          <p:cNvGrpSpPr/>
          <p:nvPr/>
        </p:nvGrpSpPr>
        <p:grpSpPr>
          <a:xfrm>
            <a:off x="3569073" y="6048850"/>
            <a:ext cx="222691" cy="289218"/>
            <a:chOff x="5791967" y="4705592"/>
            <a:chExt cx="506091" cy="759139"/>
          </a:xfrm>
        </p:grpSpPr>
        <p:sp>
          <p:nvSpPr>
            <p:cNvPr id="276" name="Location">
              <a:extLst>
                <a:ext uri="{FF2B5EF4-FFF2-40B4-BE49-F238E27FC236}">
                  <a16:creationId xmlns:a16="http://schemas.microsoft.com/office/drawing/2014/main" id="{3A866945-83B3-40FF-DAF4-59D78C69E8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91967" y="4705592"/>
              <a:ext cx="506091" cy="759139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5FA48EF6-2F4F-3AF2-5078-4961895C82F2}"/>
                </a:ext>
              </a:extLst>
            </p:cNvPr>
            <p:cNvSpPr/>
            <p:nvPr/>
          </p:nvSpPr>
          <p:spPr>
            <a:xfrm>
              <a:off x="5811012" y="4712779"/>
              <a:ext cx="468000" cy="468000"/>
            </a:xfrm>
            <a:prstGeom prst="ellipse">
              <a:avLst/>
            </a:prstGeom>
            <a:solidFill>
              <a:srgbClr val="FFFF00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278" name="그래픽 277" descr="소화기 단색으로 채워진">
              <a:extLst>
                <a:ext uri="{FF2B5EF4-FFF2-40B4-BE49-F238E27FC236}">
                  <a16:creationId xmlns:a16="http://schemas.microsoft.com/office/drawing/2014/main" id="{17ECA33E-BE16-1298-0DE5-F81B4F88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862400" y="4780169"/>
              <a:ext cx="360000" cy="360000"/>
            </a:xfrm>
            <a:prstGeom prst="rect">
              <a:avLst/>
            </a:prstGeom>
          </p:spPr>
        </p:pic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B708AE9B-C3FE-2ED8-BC4A-721F63F72E2E}"/>
              </a:ext>
            </a:extLst>
          </p:cNvPr>
          <p:cNvGrpSpPr/>
          <p:nvPr/>
        </p:nvGrpSpPr>
        <p:grpSpPr>
          <a:xfrm>
            <a:off x="7467641" y="4310820"/>
            <a:ext cx="222691" cy="289218"/>
            <a:chOff x="5791967" y="4705592"/>
            <a:chExt cx="506091" cy="759139"/>
          </a:xfrm>
        </p:grpSpPr>
        <p:sp>
          <p:nvSpPr>
            <p:cNvPr id="284" name="Location">
              <a:extLst>
                <a:ext uri="{FF2B5EF4-FFF2-40B4-BE49-F238E27FC236}">
                  <a16:creationId xmlns:a16="http://schemas.microsoft.com/office/drawing/2014/main" id="{730FFF6F-9D27-BFD8-4D36-7614C3A560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91967" y="4705592"/>
              <a:ext cx="506091" cy="759139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A48291AD-B7CB-89CC-DB35-EF48048191A5}"/>
                </a:ext>
              </a:extLst>
            </p:cNvPr>
            <p:cNvSpPr/>
            <p:nvPr/>
          </p:nvSpPr>
          <p:spPr>
            <a:xfrm>
              <a:off x="5811012" y="4712779"/>
              <a:ext cx="468000" cy="468000"/>
            </a:xfrm>
            <a:prstGeom prst="ellipse">
              <a:avLst/>
            </a:prstGeom>
            <a:solidFill>
              <a:srgbClr val="FFFF00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286" name="그래픽 285" descr="소화기 단색으로 채워진">
              <a:extLst>
                <a:ext uri="{FF2B5EF4-FFF2-40B4-BE49-F238E27FC236}">
                  <a16:creationId xmlns:a16="http://schemas.microsoft.com/office/drawing/2014/main" id="{81B509CB-389A-4157-4EA7-36C2DFB8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862400" y="4780169"/>
              <a:ext cx="360000" cy="360000"/>
            </a:xfrm>
            <a:prstGeom prst="rect">
              <a:avLst/>
            </a:prstGeom>
          </p:spPr>
        </p:pic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62B2807F-88AB-FC8B-4364-6D269470B8C0}"/>
              </a:ext>
            </a:extLst>
          </p:cNvPr>
          <p:cNvGrpSpPr/>
          <p:nvPr/>
        </p:nvGrpSpPr>
        <p:grpSpPr>
          <a:xfrm>
            <a:off x="6240821" y="4012014"/>
            <a:ext cx="222691" cy="289218"/>
            <a:chOff x="5791967" y="4705592"/>
            <a:chExt cx="506091" cy="759139"/>
          </a:xfrm>
        </p:grpSpPr>
        <p:sp>
          <p:nvSpPr>
            <p:cNvPr id="292" name="Location">
              <a:extLst>
                <a:ext uri="{FF2B5EF4-FFF2-40B4-BE49-F238E27FC236}">
                  <a16:creationId xmlns:a16="http://schemas.microsoft.com/office/drawing/2014/main" id="{7E59BED6-0921-2B13-A05B-68CE7BB2DC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91967" y="4705592"/>
              <a:ext cx="506091" cy="759139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9139F471-3AD3-9C62-C632-C981C83C6497}"/>
                </a:ext>
              </a:extLst>
            </p:cNvPr>
            <p:cNvSpPr/>
            <p:nvPr/>
          </p:nvSpPr>
          <p:spPr>
            <a:xfrm>
              <a:off x="5811012" y="4712779"/>
              <a:ext cx="468000" cy="468000"/>
            </a:xfrm>
            <a:prstGeom prst="ellipse">
              <a:avLst/>
            </a:prstGeom>
            <a:solidFill>
              <a:srgbClr val="FFFF00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294" name="그래픽 293" descr="소화기 단색으로 채워진">
              <a:extLst>
                <a:ext uri="{FF2B5EF4-FFF2-40B4-BE49-F238E27FC236}">
                  <a16:creationId xmlns:a16="http://schemas.microsoft.com/office/drawing/2014/main" id="{4AF1B6C6-B586-49E9-DC7C-0BCCEA5F4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862400" y="4780169"/>
              <a:ext cx="360000" cy="360000"/>
            </a:xfrm>
            <a:prstGeom prst="rect">
              <a:avLst/>
            </a:prstGeom>
          </p:spPr>
        </p:pic>
      </p:grpSp>
      <p:pic>
        <p:nvPicPr>
          <p:cNvPr id="296" name="그래픽 295" descr="비오는 장면 단색으로 채워진">
            <a:extLst>
              <a:ext uri="{FF2B5EF4-FFF2-40B4-BE49-F238E27FC236}">
                <a16:creationId xmlns:a16="http://schemas.microsoft.com/office/drawing/2014/main" id="{63782618-3C22-4359-459B-D1E1787B04B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65469" y="5724414"/>
            <a:ext cx="360000" cy="360000"/>
          </a:xfrm>
          <a:prstGeom prst="rect">
            <a:avLst/>
          </a:prstGeom>
        </p:spPr>
      </p:pic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907BE675-D75C-A7C7-931F-E583FFC0F5D2}"/>
              </a:ext>
            </a:extLst>
          </p:cNvPr>
          <p:cNvGrpSpPr/>
          <p:nvPr/>
        </p:nvGrpSpPr>
        <p:grpSpPr>
          <a:xfrm>
            <a:off x="8243546" y="5878915"/>
            <a:ext cx="222691" cy="289219"/>
            <a:chOff x="6148608" y="5604574"/>
            <a:chExt cx="536856" cy="697238"/>
          </a:xfrm>
        </p:grpSpPr>
        <p:sp>
          <p:nvSpPr>
            <p:cNvPr id="298" name="Location">
              <a:extLst>
                <a:ext uri="{FF2B5EF4-FFF2-40B4-BE49-F238E27FC236}">
                  <a16:creationId xmlns:a16="http://schemas.microsoft.com/office/drawing/2014/main" id="{4A8D9324-231B-6717-BFAF-B3B0D09740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8608" y="5604574"/>
              <a:ext cx="536856" cy="697238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50588AC4-1FA1-F409-3863-5529EFA36D39}"/>
                </a:ext>
              </a:extLst>
            </p:cNvPr>
            <p:cNvGrpSpPr/>
            <p:nvPr/>
          </p:nvGrpSpPr>
          <p:grpSpPr>
            <a:xfrm>
              <a:off x="6177417" y="5627133"/>
              <a:ext cx="468000" cy="468000"/>
              <a:chOff x="3733815" y="6025624"/>
              <a:chExt cx="468000" cy="468000"/>
            </a:xfrm>
          </p:grpSpPr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3728C0B9-EBFC-24D9-1CBC-4A45A32ED5D9}"/>
                  </a:ext>
                </a:extLst>
              </p:cNvPr>
              <p:cNvSpPr/>
              <p:nvPr/>
            </p:nvSpPr>
            <p:spPr>
              <a:xfrm>
                <a:off x="3733815" y="6025624"/>
                <a:ext cx="468000" cy="468000"/>
              </a:xfrm>
              <a:prstGeom prst="ellipse">
                <a:avLst/>
              </a:prstGeom>
              <a:solidFill>
                <a:srgbClr val="92D050"/>
              </a:solidFill>
              <a:ln w="6350">
                <a:noFill/>
              </a:ln>
              <a:effectLst>
                <a:outerShdw blurRad="50800" dist="12700" dir="5400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02" name="그래픽 301" descr="비오는 장면 단색으로 채워진">
                <a:extLst>
                  <a:ext uri="{FF2B5EF4-FFF2-40B4-BE49-F238E27FC236}">
                    <a16:creationId xmlns:a16="http://schemas.microsoft.com/office/drawing/2014/main" id="{581FE1BF-46CA-8B49-DE6C-A3BC6BEFA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780562" y="6092848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E26AD508-BFEB-FF4E-1D95-D7999B11F358}"/>
              </a:ext>
            </a:extLst>
          </p:cNvPr>
          <p:cNvGrpSpPr/>
          <p:nvPr/>
        </p:nvGrpSpPr>
        <p:grpSpPr>
          <a:xfrm>
            <a:off x="8292561" y="5477698"/>
            <a:ext cx="222691" cy="289219"/>
            <a:chOff x="6148608" y="5604574"/>
            <a:chExt cx="536856" cy="697238"/>
          </a:xfrm>
        </p:grpSpPr>
        <p:sp>
          <p:nvSpPr>
            <p:cNvPr id="306" name="Location">
              <a:extLst>
                <a:ext uri="{FF2B5EF4-FFF2-40B4-BE49-F238E27FC236}">
                  <a16:creationId xmlns:a16="http://schemas.microsoft.com/office/drawing/2014/main" id="{4289EB71-43A8-C872-A8E6-D2515802507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8608" y="5604574"/>
              <a:ext cx="536856" cy="697238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0AD48126-4092-5148-EEF3-B5E377E98A56}"/>
                </a:ext>
              </a:extLst>
            </p:cNvPr>
            <p:cNvGrpSpPr/>
            <p:nvPr/>
          </p:nvGrpSpPr>
          <p:grpSpPr>
            <a:xfrm>
              <a:off x="6177417" y="5627133"/>
              <a:ext cx="468000" cy="468000"/>
              <a:chOff x="3733815" y="6025624"/>
              <a:chExt cx="468000" cy="468000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B4DBBD16-1652-FF14-065E-B21CB423E49E}"/>
                  </a:ext>
                </a:extLst>
              </p:cNvPr>
              <p:cNvSpPr/>
              <p:nvPr/>
            </p:nvSpPr>
            <p:spPr>
              <a:xfrm>
                <a:off x="3733815" y="6025624"/>
                <a:ext cx="468000" cy="468000"/>
              </a:xfrm>
              <a:prstGeom prst="ellipse">
                <a:avLst/>
              </a:prstGeom>
              <a:solidFill>
                <a:srgbClr val="92D050"/>
              </a:solidFill>
              <a:ln w="6350">
                <a:noFill/>
              </a:ln>
              <a:effectLst>
                <a:outerShdw blurRad="50800" dist="12700" dir="5400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09" name="그래픽 308" descr="비오는 장면 단색으로 채워진">
                <a:extLst>
                  <a:ext uri="{FF2B5EF4-FFF2-40B4-BE49-F238E27FC236}">
                    <a16:creationId xmlns:a16="http://schemas.microsoft.com/office/drawing/2014/main" id="{29F7ACFF-DDC3-EBF2-9DB9-C13C1539C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780562" y="6092848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5AD99C5E-B754-4237-CE84-C383D1B14A3A}"/>
              </a:ext>
            </a:extLst>
          </p:cNvPr>
          <p:cNvGrpSpPr/>
          <p:nvPr/>
        </p:nvGrpSpPr>
        <p:grpSpPr>
          <a:xfrm>
            <a:off x="4626218" y="5835971"/>
            <a:ext cx="222691" cy="289219"/>
            <a:chOff x="6148608" y="5604574"/>
            <a:chExt cx="536856" cy="697238"/>
          </a:xfrm>
        </p:grpSpPr>
        <p:sp>
          <p:nvSpPr>
            <p:cNvPr id="311" name="Location">
              <a:extLst>
                <a:ext uri="{FF2B5EF4-FFF2-40B4-BE49-F238E27FC236}">
                  <a16:creationId xmlns:a16="http://schemas.microsoft.com/office/drawing/2014/main" id="{6DEF9DE4-BEBB-3DC8-359A-558DE99949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8608" y="5604574"/>
              <a:ext cx="536856" cy="697238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12" name="그룹 311">
              <a:extLst>
                <a:ext uri="{FF2B5EF4-FFF2-40B4-BE49-F238E27FC236}">
                  <a16:creationId xmlns:a16="http://schemas.microsoft.com/office/drawing/2014/main" id="{32B12625-C4B2-57E3-EC57-0C4C34E34D08}"/>
                </a:ext>
              </a:extLst>
            </p:cNvPr>
            <p:cNvGrpSpPr/>
            <p:nvPr/>
          </p:nvGrpSpPr>
          <p:grpSpPr>
            <a:xfrm>
              <a:off x="6177417" y="5627133"/>
              <a:ext cx="468000" cy="468000"/>
              <a:chOff x="3733815" y="6025624"/>
              <a:chExt cx="468000" cy="468000"/>
            </a:xfrm>
          </p:grpSpPr>
          <p:sp>
            <p:nvSpPr>
              <p:cNvPr id="313" name="타원 312">
                <a:extLst>
                  <a:ext uri="{FF2B5EF4-FFF2-40B4-BE49-F238E27FC236}">
                    <a16:creationId xmlns:a16="http://schemas.microsoft.com/office/drawing/2014/main" id="{5DCF0B0C-7E25-3BC3-0380-CB57391BB054}"/>
                  </a:ext>
                </a:extLst>
              </p:cNvPr>
              <p:cNvSpPr/>
              <p:nvPr/>
            </p:nvSpPr>
            <p:spPr>
              <a:xfrm>
                <a:off x="3733815" y="6025624"/>
                <a:ext cx="468000" cy="468000"/>
              </a:xfrm>
              <a:prstGeom prst="ellipse">
                <a:avLst/>
              </a:prstGeom>
              <a:solidFill>
                <a:srgbClr val="92D050"/>
              </a:solidFill>
              <a:ln w="6350">
                <a:noFill/>
              </a:ln>
              <a:effectLst>
                <a:outerShdw blurRad="50800" dist="12700" dir="5400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14" name="그래픽 313" descr="비오는 장면 단색으로 채워진">
                <a:extLst>
                  <a:ext uri="{FF2B5EF4-FFF2-40B4-BE49-F238E27FC236}">
                    <a16:creationId xmlns:a16="http://schemas.microsoft.com/office/drawing/2014/main" id="{AE9BE5C9-E5CB-3E9C-F869-A35E7E8B2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780562" y="6092848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6F0850B7-743E-E17A-404D-4D6AD75EB2D8}"/>
              </a:ext>
            </a:extLst>
          </p:cNvPr>
          <p:cNvGrpSpPr/>
          <p:nvPr/>
        </p:nvGrpSpPr>
        <p:grpSpPr>
          <a:xfrm>
            <a:off x="6430221" y="3195131"/>
            <a:ext cx="222691" cy="289219"/>
            <a:chOff x="6148608" y="5604574"/>
            <a:chExt cx="536856" cy="697238"/>
          </a:xfrm>
        </p:grpSpPr>
        <p:sp>
          <p:nvSpPr>
            <p:cNvPr id="316" name="Location">
              <a:extLst>
                <a:ext uri="{FF2B5EF4-FFF2-40B4-BE49-F238E27FC236}">
                  <a16:creationId xmlns:a16="http://schemas.microsoft.com/office/drawing/2014/main" id="{A86820A3-CEC5-1BC6-AAF6-59EAF7AD3A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8608" y="5604574"/>
              <a:ext cx="536856" cy="697238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85D4C7FD-E930-E6F2-9302-7180F1F1BECF}"/>
                </a:ext>
              </a:extLst>
            </p:cNvPr>
            <p:cNvGrpSpPr/>
            <p:nvPr/>
          </p:nvGrpSpPr>
          <p:grpSpPr>
            <a:xfrm>
              <a:off x="6177417" y="5627133"/>
              <a:ext cx="468000" cy="468000"/>
              <a:chOff x="3733815" y="6025624"/>
              <a:chExt cx="468000" cy="468000"/>
            </a:xfrm>
          </p:grpSpPr>
          <p:sp>
            <p:nvSpPr>
              <p:cNvPr id="318" name="타원 317">
                <a:extLst>
                  <a:ext uri="{FF2B5EF4-FFF2-40B4-BE49-F238E27FC236}">
                    <a16:creationId xmlns:a16="http://schemas.microsoft.com/office/drawing/2014/main" id="{D085F9E2-8D51-3F7A-EFA1-09E3B2632254}"/>
                  </a:ext>
                </a:extLst>
              </p:cNvPr>
              <p:cNvSpPr/>
              <p:nvPr/>
            </p:nvSpPr>
            <p:spPr>
              <a:xfrm>
                <a:off x="3733815" y="6025624"/>
                <a:ext cx="468000" cy="468000"/>
              </a:xfrm>
              <a:prstGeom prst="ellipse">
                <a:avLst/>
              </a:prstGeom>
              <a:solidFill>
                <a:srgbClr val="92D050"/>
              </a:solidFill>
              <a:ln w="6350">
                <a:noFill/>
              </a:ln>
              <a:effectLst>
                <a:outerShdw blurRad="50800" dist="12700" dir="5400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19" name="그래픽 318" descr="비오는 장면 단색으로 채워진">
                <a:extLst>
                  <a:ext uri="{FF2B5EF4-FFF2-40B4-BE49-F238E27FC236}">
                    <a16:creationId xmlns:a16="http://schemas.microsoft.com/office/drawing/2014/main" id="{3FCA09C5-E81C-AFDD-7B64-C2E6D28C7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780562" y="6092848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222A3154-608B-8411-D833-E0C3E23AFA3F}"/>
              </a:ext>
            </a:extLst>
          </p:cNvPr>
          <p:cNvGrpSpPr/>
          <p:nvPr/>
        </p:nvGrpSpPr>
        <p:grpSpPr>
          <a:xfrm>
            <a:off x="4867323" y="2580312"/>
            <a:ext cx="222691" cy="289219"/>
            <a:chOff x="6148608" y="5604574"/>
            <a:chExt cx="536856" cy="697238"/>
          </a:xfrm>
        </p:grpSpPr>
        <p:sp>
          <p:nvSpPr>
            <p:cNvPr id="321" name="Location">
              <a:extLst>
                <a:ext uri="{FF2B5EF4-FFF2-40B4-BE49-F238E27FC236}">
                  <a16:creationId xmlns:a16="http://schemas.microsoft.com/office/drawing/2014/main" id="{80C5B00F-48C9-AC1E-5434-5AD068B79A1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8608" y="5604574"/>
              <a:ext cx="536856" cy="697238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A6E6006D-F54A-7B61-4394-4CB4F4C57B01}"/>
                </a:ext>
              </a:extLst>
            </p:cNvPr>
            <p:cNvGrpSpPr/>
            <p:nvPr/>
          </p:nvGrpSpPr>
          <p:grpSpPr>
            <a:xfrm>
              <a:off x="6177417" y="5627133"/>
              <a:ext cx="468000" cy="468000"/>
              <a:chOff x="3733815" y="6025624"/>
              <a:chExt cx="468000" cy="468000"/>
            </a:xfrm>
          </p:grpSpPr>
          <p:sp>
            <p:nvSpPr>
              <p:cNvPr id="323" name="타원 322">
                <a:extLst>
                  <a:ext uri="{FF2B5EF4-FFF2-40B4-BE49-F238E27FC236}">
                    <a16:creationId xmlns:a16="http://schemas.microsoft.com/office/drawing/2014/main" id="{F324DF7D-8C11-8E78-2D18-B8F9BE34DC01}"/>
                  </a:ext>
                </a:extLst>
              </p:cNvPr>
              <p:cNvSpPr/>
              <p:nvPr/>
            </p:nvSpPr>
            <p:spPr>
              <a:xfrm>
                <a:off x="3733815" y="6025624"/>
                <a:ext cx="468000" cy="468000"/>
              </a:xfrm>
              <a:prstGeom prst="ellipse">
                <a:avLst/>
              </a:prstGeom>
              <a:solidFill>
                <a:srgbClr val="92D050"/>
              </a:solidFill>
              <a:ln w="6350">
                <a:noFill/>
              </a:ln>
              <a:effectLst>
                <a:outerShdw blurRad="50800" dist="12700" dir="5400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24" name="그래픽 323" descr="비오는 장면 단색으로 채워진">
                <a:extLst>
                  <a:ext uri="{FF2B5EF4-FFF2-40B4-BE49-F238E27FC236}">
                    <a16:creationId xmlns:a16="http://schemas.microsoft.com/office/drawing/2014/main" id="{D3B4D072-9B7A-A793-EC49-3AC4CA64F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780562" y="6092848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30A4E27-64DB-30C8-CCF5-F71B3E972C06}"/>
              </a:ext>
            </a:extLst>
          </p:cNvPr>
          <p:cNvGrpSpPr/>
          <p:nvPr/>
        </p:nvGrpSpPr>
        <p:grpSpPr>
          <a:xfrm>
            <a:off x="3118547" y="2844160"/>
            <a:ext cx="222691" cy="289219"/>
            <a:chOff x="6148608" y="5604574"/>
            <a:chExt cx="536856" cy="697238"/>
          </a:xfrm>
        </p:grpSpPr>
        <p:sp>
          <p:nvSpPr>
            <p:cNvPr id="326" name="Location">
              <a:extLst>
                <a:ext uri="{FF2B5EF4-FFF2-40B4-BE49-F238E27FC236}">
                  <a16:creationId xmlns:a16="http://schemas.microsoft.com/office/drawing/2014/main" id="{3154B869-8554-755D-E797-0843DDB8602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8608" y="5604574"/>
              <a:ext cx="536856" cy="697238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8BCF1C78-A60D-2223-C2E0-75754952A790}"/>
                </a:ext>
              </a:extLst>
            </p:cNvPr>
            <p:cNvGrpSpPr/>
            <p:nvPr/>
          </p:nvGrpSpPr>
          <p:grpSpPr>
            <a:xfrm>
              <a:off x="6177417" y="5627133"/>
              <a:ext cx="468000" cy="468000"/>
              <a:chOff x="3733815" y="6025624"/>
              <a:chExt cx="468000" cy="468000"/>
            </a:xfrm>
          </p:grpSpPr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707351BE-E4FC-F583-BC74-4EACE9EE80E2}"/>
                  </a:ext>
                </a:extLst>
              </p:cNvPr>
              <p:cNvSpPr/>
              <p:nvPr/>
            </p:nvSpPr>
            <p:spPr>
              <a:xfrm>
                <a:off x="3733815" y="6025624"/>
                <a:ext cx="468000" cy="468000"/>
              </a:xfrm>
              <a:prstGeom prst="ellipse">
                <a:avLst/>
              </a:prstGeom>
              <a:solidFill>
                <a:srgbClr val="92D050"/>
              </a:solidFill>
              <a:ln w="6350">
                <a:noFill/>
              </a:ln>
              <a:effectLst>
                <a:outerShdw blurRad="50800" dist="12700" dir="5400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pic>
            <p:nvPicPr>
              <p:cNvPr id="329" name="그래픽 328" descr="비오는 장면 단색으로 채워진">
                <a:extLst>
                  <a:ext uri="{FF2B5EF4-FFF2-40B4-BE49-F238E27FC236}">
                    <a16:creationId xmlns:a16="http://schemas.microsoft.com/office/drawing/2014/main" id="{171AA7BD-C0E0-487C-0620-F9075B901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780562" y="6092848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251" name="Card">
            <a:extLst>
              <a:ext uri="{FF2B5EF4-FFF2-40B4-BE49-F238E27FC236}">
                <a16:creationId xmlns:a16="http://schemas.microsoft.com/office/drawing/2014/main" id="{548DD796-7F32-63D5-CFD5-DF6893F02154}"/>
              </a:ext>
            </a:extLst>
          </p:cNvPr>
          <p:cNvSpPr/>
          <p:nvPr/>
        </p:nvSpPr>
        <p:spPr>
          <a:xfrm>
            <a:off x="7383046" y="2598624"/>
            <a:ext cx="1630599" cy="800145"/>
          </a:xfrm>
          <a:prstGeom prst="roundRect">
            <a:avLst>
              <a:gd name="adj" fmla="val 3900"/>
            </a:avLst>
          </a:prstGeom>
          <a:solidFill>
            <a:schemeClr val="bg1">
              <a:alpha val="9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인구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성별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	342,503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연령별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	124,535</a:t>
            </a:r>
          </a:p>
          <a:p>
            <a:pPr>
              <a:lnSpc>
                <a:spcPct val="150000"/>
              </a:lnSpc>
            </a:pPr>
            <a:r>
              <a:rPr lang="en-US" altLang="ko-KR" sz="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* </a:t>
            </a:r>
            <a:r>
              <a:rPr lang="ko-KR" altLang="en-US" sz="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축척에 의거합니다</a:t>
            </a:r>
            <a:r>
              <a:rPr lang="en-US" altLang="ko-KR" sz="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32" name="Card">
            <a:extLst>
              <a:ext uri="{FF2B5EF4-FFF2-40B4-BE49-F238E27FC236}">
                <a16:creationId xmlns:a16="http://schemas.microsoft.com/office/drawing/2014/main" id="{B80756BC-5C94-30FB-782D-F213FBD4C1BA}"/>
              </a:ext>
            </a:extLst>
          </p:cNvPr>
          <p:cNvSpPr/>
          <p:nvPr/>
        </p:nvSpPr>
        <p:spPr>
          <a:xfrm>
            <a:off x="7379393" y="2310505"/>
            <a:ext cx="1630599" cy="303805"/>
          </a:xfrm>
          <a:prstGeom prst="roundRect">
            <a:avLst>
              <a:gd name="adj" fmla="val 12789"/>
            </a:avLst>
          </a:prstGeom>
          <a:solidFill>
            <a:schemeClr val="bg1">
              <a:alpha val="9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기타 통계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50" name="Chevron Down">
            <a:extLst>
              <a:ext uri="{FF2B5EF4-FFF2-40B4-BE49-F238E27FC236}">
                <a16:creationId xmlns:a16="http://schemas.microsoft.com/office/drawing/2014/main" id="{7E213724-0EC8-D339-C454-B91C4AAE42A1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8805696" y="2436880"/>
            <a:ext cx="107058" cy="58823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47" name="사각형: 둥근 모서리 346">
            <a:extLst>
              <a:ext uri="{FF2B5EF4-FFF2-40B4-BE49-F238E27FC236}">
                <a16:creationId xmlns:a16="http://schemas.microsoft.com/office/drawing/2014/main" id="{745075E7-1788-4081-3576-5181F993D32D}"/>
              </a:ext>
            </a:extLst>
          </p:cNvPr>
          <p:cNvSpPr/>
          <p:nvPr/>
        </p:nvSpPr>
        <p:spPr>
          <a:xfrm>
            <a:off x="1630484" y="4378406"/>
            <a:ext cx="410967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8" name="Card">
            <a:extLst>
              <a:ext uri="{FF2B5EF4-FFF2-40B4-BE49-F238E27FC236}">
                <a16:creationId xmlns:a16="http://schemas.microsoft.com/office/drawing/2014/main" id="{85E3E696-79E8-AE38-D5D5-CF46108915D9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rgbClr val="051367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349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12506BC6-090D-8D73-1FA3-BAE4DC49793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350" name="Text Box">
              <a:extLst>
                <a:ext uri="{FF2B5EF4-FFF2-40B4-BE49-F238E27FC236}">
                  <a16:creationId xmlns:a16="http://schemas.microsoft.com/office/drawing/2014/main" id="{E4790D16-63D4-8BA2-A979-68A7A6DE29ED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351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E1E57C-4DBE-62D8-7BD2-6FA90FDE36E3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52" name="Card">
            <a:extLst>
              <a:ext uri="{FF2B5EF4-FFF2-40B4-BE49-F238E27FC236}">
                <a16:creationId xmlns:a16="http://schemas.microsoft.com/office/drawing/2014/main" id="{FF05D830-DA6E-E5E7-7F24-02BD74F98865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53" name="Card">
            <a:extLst>
              <a:ext uri="{FF2B5EF4-FFF2-40B4-BE49-F238E27FC236}">
                <a16:creationId xmlns:a16="http://schemas.microsoft.com/office/drawing/2014/main" id="{ADAE8BF1-8E30-4279-B411-8E0D7CDDF884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54" name="Card">
            <a:extLst>
              <a:ext uri="{FF2B5EF4-FFF2-40B4-BE49-F238E27FC236}">
                <a16:creationId xmlns:a16="http://schemas.microsoft.com/office/drawing/2014/main" id="{BBFCB6F8-D6C7-66F9-E5CA-DFA11C20031D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44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 현황 관리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표 231">
            <a:extLst>
              <a:ext uri="{FF2B5EF4-FFF2-40B4-BE49-F238E27FC236}">
                <a16:creationId xmlns:a16="http://schemas.microsoft.com/office/drawing/2014/main" id="{74425202-47D9-8B53-9708-B35387061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16450"/>
              </p:ext>
            </p:extLst>
          </p:nvPr>
        </p:nvGraphicFramePr>
        <p:xfrm>
          <a:off x="9287838" y="1589907"/>
          <a:ext cx="2535862" cy="493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탭을 선택하거나 해당 아이콘을 선택하면 표가 바뀐다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원하는 검색 조건으로 내용을 찾을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추가를 통해 주거 현황을 추가할 수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추가 시 해당 폼이 </a:t>
                      </a:r>
                      <a:r>
                        <a:rPr lang="ko-KR" altLang="en-US" sz="1100" dirty="0" err="1"/>
                        <a:t>모달로</a:t>
                      </a:r>
                      <a:r>
                        <a:rPr lang="ko-KR" altLang="en-US" sz="1100" dirty="0"/>
                        <a:t> 뜬다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현황을 목록으로 확인할 수 있고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수정 버튼을 누르면 입력할 수 있는 칸으로 바뀐다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삭제 버튼을 누르면 관련 내용은 삭제된다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sp>
        <p:nvSpPr>
          <p:cNvPr id="25" name="Card">
            <a:extLst>
              <a:ext uri="{FF2B5EF4-FFF2-40B4-BE49-F238E27FC236}">
                <a16:creationId xmlns:a16="http://schemas.microsoft.com/office/drawing/2014/main" id="{BC4FF7FD-068B-18C2-E457-4EE94E7E27B7}"/>
              </a:ext>
            </a:extLst>
          </p:cNvPr>
          <p:cNvSpPr/>
          <p:nvPr/>
        </p:nvSpPr>
        <p:spPr>
          <a:xfrm>
            <a:off x="507850" y="2291208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D6BDBF-C9EC-DBE6-2F68-36550BC087AB}"/>
              </a:ext>
            </a:extLst>
          </p:cNvPr>
          <p:cNvSpPr/>
          <p:nvPr/>
        </p:nvSpPr>
        <p:spPr>
          <a:xfrm>
            <a:off x="507849" y="2762126"/>
            <a:ext cx="2511001" cy="497539"/>
          </a:xfrm>
          <a:prstGeom prst="roundRect">
            <a:avLst>
              <a:gd name="adj" fmla="val 13877"/>
            </a:avLst>
          </a:prstGeom>
          <a:solidFill>
            <a:srgbClr val="FFFFFF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포스웨이브</a:t>
            </a:r>
            <a:endParaRPr lang="ko-KR" altLang="en-US" sz="800" dirty="0">
              <a:solidFill>
                <a:schemeClr val="tx1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4" name="Card">
            <a:extLst>
              <a:ext uri="{FF2B5EF4-FFF2-40B4-BE49-F238E27FC236}">
                <a16:creationId xmlns:a16="http://schemas.microsoft.com/office/drawing/2014/main" id="{B0522553-7E1B-C184-1C28-02D586DDA7F6}"/>
              </a:ext>
            </a:extLst>
          </p:cNvPr>
          <p:cNvSpPr/>
          <p:nvPr/>
        </p:nvSpPr>
        <p:spPr>
          <a:xfrm>
            <a:off x="507850" y="3231586"/>
            <a:ext cx="2519129" cy="3212136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67A4F9F-AD5D-DA8A-C492-0DBCBB286CEB}"/>
              </a:ext>
            </a:extLst>
          </p:cNvPr>
          <p:cNvGrpSpPr/>
          <p:nvPr/>
        </p:nvGrpSpPr>
        <p:grpSpPr>
          <a:xfrm>
            <a:off x="640026" y="3810555"/>
            <a:ext cx="468000" cy="468000"/>
            <a:chOff x="2984243" y="110939"/>
            <a:chExt cx="468000" cy="468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6ADD276-DE5E-DEE6-46D5-FBAA5C022E9F}"/>
                </a:ext>
              </a:extLst>
            </p:cNvPr>
            <p:cNvSpPr/>
            <p:nvPr/>
          </p:nvSpPr>
          <p:spPr>
            <a:xfrm>
              <a:off x="2984243" y="110939"/>
              <a:ext cx="468000" cy="468000"/>
            </a:xfrm>
            <a:prstGeom prst="ellipse">
              <a:avLst/>
            </a:prstGeom>
            <a:solidFill>
              <a:srgbClr val="FFFFFF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40" name="그래픽 39" descr="의료 윤곽선">
              <a:extLst>
                <a:ext uri="{FF2B5EF4-FFF2-40B4-BE49-F238E27FC236}">
                  <a16:creationId xmlns:a16="http://schemas.microsoft.com/office/drawing/2014/main" id="{CCAA2343-A25B-A962-B72E-40A85AECC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02243" y="127478"/>
              <a:ext cx="432000" cy="432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AE44EFC-6F4B-37B2-D8FD-72B96F06A653}"/>
              </a:ext>
            </a:extLst>
          </p:cNvPr>
          <p:cNvGrpSpPr/>
          <p:nvPr/>
        </p:nvGrpSpPr>
        <p:grpSpPr>
          <a:xfrm>
            <a:off x="1239967" y="3808003"/>
            <a:ext cx="468000" cy="468000"/>
            <a:chOff x="4840565" y="32876"/>
            <a:chExt cx="468000" cy="46800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AA18EAB-61CE-5523-B737-0BFF36B14680}"/>
                </a:ext>
              </a:extLst>
            </p:cNvPr>
            <p:cNvSpPr/>
            <p:nvPr/>
          </p:nvSpPr>
          <p:spPr>
            <a:xfrm>
              <a:off x="4840565" y="32876"/>
              <a:ext cx="468000" cy="468000"/>
            </a:xfrm>
            <a:prstGeom prst="ellipse">
              <a:avLst/>
            </a:prstGeom>
            <a:solidFill>
              <a:srgbClr val="FFFFFF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42" name="그래픽 41" descr="보안 카메라 윤곽선">
              <a:extLst>
                <a:ext uri="{FF2B5EF4-FFF2-40B4-BE49-F238E27FC236}">
                  <a16:creationId xmlns:a16="http://schemas.microsoft.com/office/drawing/2014/main" id="{89372CE5-4F78-FDF2-CF38-C05AB72D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76565" y="86799"/>
              <a:ext cx="396000" cy="396000"/>
            </a:xfrm>
            <a:prstGeom prst="rect">
              <a:avLst/>
            </a:prstGeom>
          </p:spPr>
        </p:pic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02DF58FB-51A7-609B-7064-7691138BC7AD}"/>
              </a:ext>
            </a:extLst>
          </p:cNvPr>
          <p:cNvSpPr/>
          <p:nvPr/>
        </p:nvSpPr>
        <p:spPr>
          <a:xfrm>
            <a:off x="1835968" y="3807202"/>
            <a:ext cx="468000" cy="468000"/>
          </a:xfrm>
          <a:prstGeom prst="ellipse">
            <a:avLst/>
          </a:prstGeom>
          <a:solidFill>
            <a:srgbClr val="FFFF0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E51A3FB-5D22-691A-ECCD-97618DEE685B}"/>
              </a:ext>
            </a:extLst>
          </p:cNvPr>
          <p:cNvGrpSpPr/>
          <p:nvPr/>
        </p:nvGrpSpPr>
        <p:grpSpPr>
          <a:xfrm>
            <a:off x="2429469" y="3808003"/>
            <a:ext cx="468000" cy="468000"/>
            <a:chOff x="6778530" y="213341"/>
            <a:chExt cx="468000" cy="46800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7E80174-32F2-CB2D-8A4D-DA78162A53C8}"/>
                </a:ext>
              </a:extLst>
            </p:cNvPr>
            <p:cNvSpPr/>
            <p:nvPr/>
          </p:nvSpPr>
          <p:spPr>
            <a:xfrm>
              <a:off x="6778530" y="213341"/>
              <a:ext cx="468000" cy="468000"/>
            </a:xfrm>
            <a:prstGeom prst="ellipse">
              <a:avLst/>
            </a:prstGeom>
            <a:solidFill>
              <a:srgbClr val="FFFFFF"/>
            </a:solidFill>
            <a:ln w="6350">
              <a:noFill/>
            </a:ln>
            <a:effectLst>
              <a:outerShdw blurRad="50800" dist="12700" dir="5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pic>
          <p:nvPicPr>
            <p:cNvPr id="44" name="그래픽 43" descr="버스 윤곽선">
              <a:extLst>
                <a:ext uri="{FF2B5EF4-FFF2-40B4-BE49-F238E27FC236}">
                  <a16:creationId xmlns:a16="http://schemas.microsoft.com/office/drawing/2014/main" id="{CD3D49A3-8C32-314E-9198-93FE65ADA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14530" y="249341"/>
              <a:ext cx="396000" cy="396000"/>
            </a:xfrm>
            <a:prstGeom prst="rect">
              <a:avLst/>
            </a:prstGeom>
          </p:spPr>
        </p:pic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E95CB83-A124-6083-294C-543AF95DCB54}"/>
              </a:ext>
            </a:extLst>
          </p:cNvPr>
          <p:cNvSpPr txBox="1"/>
          <p:nvPr/>
        </p:nvSpPr>
        <p:spPr>
          <a:xfrm>
            <a:off x="694475" y="4263455"/>
            <a:ext cx="372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보건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D482527-4A8F-0732-DA7D-481387EF49A8}"/>
              </a:ext>
            </a:extLst>
          </p:cNvPr>
          <p:cNvSpPr txBox="1"/>
          <p:nvPr/>
        </p:nvSpPr>
        <p:spPr>
          <a:xfrm>
            <a:off x="1287886" y="4259726"/>
            <a:ext cx="372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치안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28340A1-C87A-6A73-374A-F5C83CE5F360}"/>
              </a:ext>
            </a:extLst>
          </p:cNvPr>
          <p:cNvSpPr txBox="1"/>
          <p:nvPr/>
        </p:nvSpPr>
        <p:spPr>
          <a:xfrm>
            <a:off x="1823714" y="4257301"/>
            <a:ext cx="4935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안전시설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6FBFA76-5E82-E928-5E38-63ED24C92FB8}"/>
              </a:ext>
            </a:extLst>
          </p:cNvPr>
          <p:cNvSpPr txBox="1"/>
          <p:nvPr/>
        </p:nvSpPr>
        <p:spPr>
          <a:xfrm>
            <a:off x="2474086" y="4258412"/>
            <a:ext cx="372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5919B2E-3A58-072E-2BC6-4421CC161A4E}"/>
              </a:ext>
            </a:extLst>
          </p:cNvPr>
          <p:cNvSpPr txBox="1"/>
          <p:nvPr/>
        </p:nvSpPr>
        <p:spPr>
          <a:xfrm>
            <a:off x="621878" y="3397280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안전현황 조회</a:t>
            </a: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28FA1D0B-FE58-8EB6-F761-251E29A91E24}"/>
              </a:ext>
            </a:extLst>
          </p:cNvPr>
          <p:cNvSpPr/>
          <p:nvPr/>
        </p:nvSpPr>
        <p:spPr>
          <a:xfrm>
            <a:off x="647376" y="4628936"/>
            <a:ext cx="468000" cy="468000"/>
          </a:xfrm>
          <a:prstGeom prst="ellipse">
            <a:avLst/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4EA50C12-17AD-7DB4-0EF3-350EE968DDED}"/>
              </a:ext>
            </a:extLst>
          </p:cNvPr>
          <p:cNvSpPr/>
          <p:nvPr/>
        </p:nvSpPr>
        <p:spPr>
          <a:xfrm>
            <a:off x="1247317" y="4626384"/>
            <a:ext cx="468000" cy="468000"/>
          </a:xfrm>
          <a:prstGeom prst="ellipse">
            <a:avLst/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20888B41-FB4B-B89D-2428-929E87EE00E9}"/>
              </a:ext>
            </a:extLst>
          </p:cNvPr>
          <p:cNvSpPr/>
          <p:nvPr/>
        </p:nvSpPr>
        <p:spPr>
          <a:xfrm>
            <a:off x="1840304" y="4626384"/>
            <a:ext cx="468000" cy="468000"/>
          </a:xfrm>
          <a:prstGeom prst="ellipse">
            <a:avLst/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9E5B347-4CD3-5BD6-C475-0CD2421C3E53}"/>
              </a:ext>
            </a:extLst>
          </p:cNvPr>
          <p:cNvSpPr txBox="1"/>
          <p:nvPr/>
        </p:nvSpPr>
        <p:spPr>
          <a:xfrm>
            <a:off x="701825" y="5081836"/>
            <a:ext cx="372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재난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367C265-BEE2-4397-5DF4-B802FE697E3E}"/>
              </a:ext>
            </a:extLst>
          </p:cNvPr>
          <p:cNvSpPr txBox="1"/>
          <p:nvPr/>
        </p:nvSpPr>
        <p:spPr>
          <a:xfrm>
            <a:off x="1274960" y="5077237"/>
            <a:ext cx="427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</a:t>
            </a:r>
            <a:endParaRPr lang="en-US" altLang="ko-KR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7" name="그래픽 256" descr="소화기 단색으로 채워진">
            <a:extLst>
              <a:ext uri="{FF2B5EF4-FFF2-40B4-BE49-F238E27FC236}">
                <a16:creationId xmlns:a16="http://schemas.microsoft.com/office/drawing/2014/main" id="{632186FB-9658-8AD3-C607-7CA42459CC1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88718" y="3863733"/>
            <a:ext cx="360000" cy="360000"/>
          </a:xfrm>
          <a:prstGeom prst="rect">
            <a:avLst/>
          </a:prstGeom>
        </p:spPr>
      </p:pic>
      <p:sp>
        <p:nvSpPr>
          <p:cNvPr id="2" name="Card">
            <a:extLst>
              <a:ext uri="{FF2B5EF4-FFF2-40B4-BE49-F238E27FC236}">
                <a16:creationId xmlns:a16="http://schemas.microsoft.com/office/drawing/2014/main" id="{6328EF65-F356-B5BB-5764-80AA15C20C2D}"/>
              </a:ext>
            </a:extLst>
          </p:cNvPr>
          <p:cNvSpPr/>
          <p:nvPr/>
        </p:nvSpPr>
        <p:spPr>
          <a:xfrm>
            <a:off x="3141007" y="2288642"/>
            <a:ext cx="5755492" cy="4181739"/>
          </a:xfrm>
          <a:prstGeom prst="roundRect">
            <a:avLst>
              <a:gd name="adj" fmla="val 1841"/>
            </a:avLst>
          </a:prstGeom>
          <a:solidFill>
            <a:schemeClr val="bg1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A65BC97-FC73-22B7-CD37-EF9DC19B610F}"/>
              </a:ext>
            </a:extLst>
          </p:cNvPr>
          <p:cNvSpPr/>
          <p:nvPr/>
        </p:nvSpPr>
        <p:spPr>
          <a:xfrm>
            <a:off x="1514106" y="3311779"/>
            <a:ext cx="410967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FF80B8-2080-5194-279C-8C48D2362E36}"/>
              </a:ext>
            </a:extLst>
          </p:cNvPr>
          <p:cNvSpPr/>
          <p:nvPr/>
        </p:nvSpPr>
        <p:spPr>
          <a:xfrm>
            <a:off x="507849" y="5446092"/>
            <a:ext cx="2519130" cy="997630"/>
          </a:xfrm>
          <a:prstGeom prst="roundRect">
            <a:avLst>
              <a:gd name="adj" fmla="val 8191"/>
            </a:avLst>
          </a:prstGeom>
          <a:solidFill>
            <a:srgbClr val="FFFFFF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429A700-7907-ECB3-E22D-396442CD193E}"/>
              </a:ext>
            </a:extLst>
          </p:cNvPr>
          <p:cNvSpPr/>
          <p:nvPr/>
        </p:nvSpPr>
        <p:spPr>
          <a:xfrm>
            <a:off x="491594" y="5946183"/>
            <a:ext cx="2535385" cy="497539"/>
          </a:xfrm>
          <a:prstGeom prst="roundRect">
            <a:avLst>
              <a:gd name="adj" fmla="val 18982"/>
            </a:avLst>
          </a:prstGeom>
          <a:solidFill>
            <a:srgbClr val="FFFFFF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2EEE987-7506-D54D-1C7E-5894F520476D}"/>
              </a:ext>
            </a:extLst>
          </p:cNvPr>
          <p:cNvSpPr txBox="1"/>
          <p:nvPr/>
        </p:nvSpPr>
        <p:spPr>
          <a:xfrm>
            <a:off x="614346" y="5575576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주요지점 조회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315D7-1C68-CB67-540E-52E342709159}"/>
              </a:ext>
            </a:extLst>
          </p:cNvPr>
          <p:cNvSpPr txBox="1"/>
          <p:nvPr/>
        </p:nvSpPr>
        <p:spPr>
          <a:xfrm>
            <a:off x="609959" y="6071841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실거래가 조회</a:t>
            </a:r>
          </a:p>
        </p:txBody>
      </p:sp>
      <p:pic>
        <p:nvPicPr>
          <p:cNvPr id="13" name="그래픽 12" descr="엎지른/금이 간 우유잔 윤곽선">
            <a:extLst>
              <a:ext uri="{FF2B5EF4-FFF2-40B4-BE49-F238E27FC236}">
                <a16:creationId xmlns:a16="http://schemas.microsoft.com/office/drawing/2014/main" id="{25F7278F-1A58-DB3F-0292-9F1581F29B5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34106" y="4684004"/>
            <a:ext cx="360000" cy="360000"/>
          </a:xfrm>
          <a:prstGeom prst="rect">
            <a:avLst/>
          </a:prstGeom>
        </p:spPr>
      </p:pic>
      <p:pic>
        <p:nvPicPr>
          <p:cNvPr id="15" name="그래픽 14" descr="토네이도 윤곽선">
            <a:extLst>
              <a:ext uri="{FF2B5EF4-FFF2-40B4-BE49-F238E27FC236}">
                <a16:creationId xmlns:a16="http://schemas.microsoft.com/office/drawing/2014/main" id="{F5CB2D71-19C1-2578-E352-885120DA622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93" y="4684004"/>
            <a:ext cx="360000" cy="360000"/>
          </a:xfrm>
          <a:prstGeom prst="rect">
            <a:avLst/>
          </a:prstGeom>
        </p:spPr>
      </p:pic>
      <p:pic>
        <p:nvPicPr>
          <p:cNvPr id="21" name="그래픽 20" descr="추가 윤곽선">
            <a:extLst>
              <a:ext uri="{FF2B5EF4-FFF2-40B4-BE49-F238E27FC236}">
                <a16:creationId xmlns:a16="http://schemas.microsoft.com/office/drawing/2014/main" id="{183C6781-A666-D6D5-AE77-662D4474D5E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91075" y="4769415"/>
            <a:ext cx="180000" cy="18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E337B5-BA5A-D643-F894-A0B9E670CA6E}"/>
              </a:ext>
            </a:extLst>
          </p:cNvPr>
          <p:cNvSpPr txBox="1"/>
          <p:nvPr/>
        </p:nvSpPr>
        <p:spPr>
          <a:xfrm>
            <a:off x="1781899" y="5124744"/>
            <a:ext cx="573637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요청</a:t>
            </a:r>
          </a:p>
        </p:txBody>
      </p:sp>
      <p:graphicFrame>
        <p:nvGraphicFramePr>
          <p:cNvPr id="243" name="표 242">
            <a:extLst>
              <a:ext uri="{FF2B5EF4-FFF2-40B4-BE49-F238E27FC236}">
                <a16:creationId xmlns:a16="http://schemas.microsoft.com/office/drawing/2014/main" id="{F0B61D90-1D41-A0E8-E594-90155AAEA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54679"/>
              </p:ext>
            </p:extLst>
          </p:nvPr>
        </p:nvGraphicFramePr>
        <p:xfrm>
          <a:off x="3235663" y="3388821"/>
          <a:ext cx="5474782" cy="2499723"/>
        </p:xfrm>
        <a:graphic>
          <a:graphicData uri="http://schemas.openxmlformats.org/drawingml/2006/table">
            <a:tbl>
              <a:tblPr firstRow="1" bandRow="1"/>
              <a:tblGrid>
                <a:gridCol w="1202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995">
                  <a:extLst>
                    <a:ext uri="{9D8B030D-6E8A-4147-A177-3AD203B41FA5}">
                      <a16:colId xmlns:a16="http://schemas.microsoft.com/office/drawing/2014/main" val="2320435053"/>
                    </a:ext>
                  </a:extLst>
                </a:gridCol>
              </a:tblGrid>
              <a:tr h="3195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이름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주소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공급자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설립연도</a:t>
                      </a:r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1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36"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한국교통안전관리공단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 안양시 동안구 시민대로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공공기관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536"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평촌동 행복복지센터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 안양시 동안구 흥안대로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지자체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536"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인덕원 초등학교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 안양시 동안구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관양로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311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교육청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536"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나눔 초등학교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 안양시 동안구 흥안대로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414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교육청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536"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동안 고등학교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 안양시 동안구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부림로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사단법인</a:t>
                      </a:r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noProof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0000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602128"/>
                  </a:ext>
                </a:extLst>
              </a:tr>
              <a:tr h="319536"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714438"/>
                  </a:ext>
                </a:extLst>
              </a:tr>
              <a:tr h="262971"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noProof="1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808979"/>
                  </a:ext>
                </a:extLst>
              </a:tr>
            </a:tbl>
          </a:graphicData>
        </a:graphic>
      </p:graphicFrame>
      <p:grpSp>
        <p:nvGrpSpPr>
          <p:cNvPr id="468" name="Pagination">
            <a:extLst>
              <a:ext uri="{FF2B5EF4-FFF2-40B4-BE49-F238E27FC236}">
                <a16:creationId xmlns:a16="http://schemas.microsoft.com/office/drawing/2014/main" id="{72D2BE47-6A69-F65A-DB84-8CBD2F8D7554}"/>
              </a:ext>
            </a:extLst>
          </p:cNvPr>
          <p:cNvGrpSpPr/>
          <p:nvPr/>
        </p:nvGrpSpPr>
        <p:grpSpPr>
          <a:xfrm>
            <a:off x="4921970" y="6038211"/>
            <a:ext cx="2185375" cy="323849"/>
            <a:chOff x="1318938" y="2176929"/>
            <a:chExt cx="2185375" cy="323849"/>
          </a:xfrm>
          <a:solidFill>
            <a:srgbClr val="FFFFFF"/>
          </a:solidFill>
        </p:grpSpPr>
        <p:sp>
          <p:nvSpPr>
            <p:cNvPr id="469" name="Previous">
              <a:extLst>
                <a:ext uri="{FF2B5EF4-FFF2-40B4-BE49-F238E27FC236}">
                  <a16:creationId xmlns:a16="http://schemas.microsoft.com/office/drawing/2014/main" id="{CFDDE625-CE22-AD55-090F-9C266CEFDB71}"/>
                </a:ext>
              </a:extLst>
            </p:cNvPr>
            <p:cNvSpPr/>
            <p:nvPr/>
          </p:nvSpPr>
          <p:spPr>
            <a:xfrm rot="16200000">
              <a:off x="1312935" y="2182933"/>
              <a:ext cx="323848" cy="311841"/>
            </a:xfrm>
            <a:prstGeom prst="round2Same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</a:t>
              </a:r>
            </a:p>
          </p:txBody>
        </p:sp>
        <p:sp>
          <p:nvSpPr>
            <p:cNvPr id="470" name="Page 1">
              <a:extLst>
                <a:ext uri="{FF2B5EF4-FFF2-40B4-BE49-F238E27FC236}">
                  <a16:creationId xmlns:a16="http://schemas.microsoft.com/office/drawing/2014/main" id="{7A24F0E3-856F-EC33-1CDD-773BAF37C166}"/>
                </a:ext>
              </a:extLst>
            </p:cNvPr>
            <p:cNvSpPr/>
            <p:nvPr/>
          </p:nvSpPr>
          <p:spPr>
            <a:xfrm>
              <a:off x="1630780" y="2176929"/>
              <a:ext cx="314324" cy="32384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471" name="Page 2">
              <a:extLst>
                <a:ext uri="{FF2B5EF4-FFF2-40B4-BE49-F238E27FC236}">
                  <a16:creationId xmlns:a16="http://schemas.microsoft.com/office/drawing/2014/main" id="{C4E1C66A-9109-D483-5712-0844E8F9D6B4}"/>
                </a:ext>
              </a:extLst>
            </p:cNvPr>
            <p:cNvSpPr/>
            <p:nvPr/>
          </p:nvSpPr>
          <p:spPr>
            <a:xfrm>
              <a:off x="1942622" y="2176929"/>
              <a:ext cx="314324" cy="323849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472" name="Page 3">
              <a:extLst>
                <a:ext uri="{FF2B5EF4-FFF2-40B4-BE49-F238E27FC236}">
                  <a16:creationId xmlns:a16="http://schemas.microsoft.com/office/drawing/2014/main" id="{76C17A7A-4537-D6E8-6AB0-17B9946EEB5F}"/>
                </a:ext>
              </a:extLst>
            </p:cNvPr>
            <p:cNvSpPr/>
            <p:nvPr/>
          </p:nvSpPr>
          <p:spPr>
            <a:xfrm>
              <a:off x="2256946" y="2176929"/>
              <a:ext cx="314324" cy="323849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473" name="Page 4">
              <a:extLst>
                <a:ext uri="{FF2B5EF4-FFF2-40B4-BE49-F238E27FC236}">
                  <a16:creationId xmlns:a16="http://schemas.microsoft.com/office/drawing/2014/main" id="{6480C796-EB83-EB2E-3DBB-370FE9A42E3A}"/>
                </a:ext>
              </a:extLst>
            </p:cNvPr>
            <p:cNvSpPr/>
            <p:nvPr/>
          </p:nvSpPr>
          <p:spPr>
            <a:xfrm>
              <a:off x="2568788" y="2176929"/>
              <a:ext cx="314324" cy="323849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474" name="Page 5">
              <a:extLst>
                <a:ext uri="{FF2B5EF4-FFF2-40B4-BE49-F238E27FC236}">
                  <a16:creationId xmlns:a16="http://schemas.microsoft.com/office/drawing/2014/main" id="{946D28F6-8DC5-BEB3-1702-3B1544AF8B67}"/>
                </a:ext>
              </a:extLst>
            </p:cNvPr>
            <p:cNvSpPr/>
            <p:nvPr/>
          </p:nvSpPr>
          <p:spPr>
            <a:xfrm>
              <a:off x="2880630" y="2176929"/>
              <a:ext cx="314324" cy="323849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  <p:sp>
          <p:nvSpPr>
            <p:cNvPr id="475" name="Next">
              <a:extLst>
                <a:ext uri="{FF2B5EF4-FFF2-40B4-BE49-F238E27FC236}">
                  <a16:creationId xmlns:a16="http://schemas.microsoft.com/office/drawing/2014/main" id="{8AE522AC-8128-5E27-324E-14B708FE38E3}"/>
                </a:ext>
              </a:extLst>
            </p:cNvPr>
            <p:cNvSpPr/>
            <p:nvPr/>
          </p:nvSpPr>
          <p:spPr>
            <a:xfrm rot="5400000">
              <a:off x="3186469" y="2182933"/>
              <a:ext cx="323848" cy="311841"/>
            </a:xfrm>
            <a:prstGeom prst="round2Same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»</a:t>
              </a:r>
            </a:p>
          </p:txBody>
        </p:sp>
      </p:grpSp>
      <p:grpSp>
        <p:nvGrpSpPr>
          <p:cNvPr id="485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6E9CAE25-771B-292E-5FD8-25E7E8017DB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227534" y="3053032"/>
            <a:ext cx="1281113" cy="206375"/>
            <a:chOff x="5537200" y="2495550"/>
            <a:chExt cx="1281113" cy="206375"/>
          </a:xfrm>
        </p:grpSpPr>
        <p:sp>
          <p:nvSpPr>
            <p:cNvPr id="486" name="Input Field">
              <a:extLst>
                <a:ext uri="{FF2B5EF4-FFF2-40B4-BE49-F238E27FC236}">
                  <a16:creationId xmlns:a16="http://schemas.microsoft.com/office/drawing/2014/main" id="{ACEF01A4-7662-9B1D-4448-41885F020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</a:t>
              </a:r>
              <a:endParaRPr 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7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89000CF-1B07-AA2C-C670-BE59459EA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2579688"/>
              <a:ext cx="49213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16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F1383E2A-4B2E-7CC9-C26C-9E88601C57F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91327" y="3052751"/>
            <a:ext cx="1281113" cy="206375"/>
            <a:chOff x="5537200" y="2495550"/>
            <a:chExt cx="1281113" cy="206375"/>
          </a:xfrm>
        </p:grpSpPr>
        <p:sp>
          <p:nvSpPr>
            <p:cNvPr id="517" name="Input Field">
              <a:extLst>
                <a:ext uri="{FF2B5EF4-FFF2-40B4-BE49-F238E27FC236}">
                  <a16:creationId xmlns:a16="http://schemas.microsoft.com/office/drawing/2014/main" id="{85CF6642-A685-28CF-6BA1-770287BC7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군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구</a:t>
              </a:r>
              <a:endParaRPr 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8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79A7CC1-840D-2EBB-31BD-5E7C5ECC9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2579688"/>
              <a:ext cx="49213" cy="39688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19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B64D1F6F-6289-C64A-848F-A015F69936D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952285" y="3059533"/>
            <a:ext cx="1281113" cy="196101"/>
            <a:chOff x="5537200" y="2495550"/>
            <a:chExt cx="1281113" cy="206375"/>
          </a:xfrm>
        </p:grpSpPr>
        <p:sp>
          <p:nvSpPr>
            <p:cNvPr id="520" name="Input Field">
              <a:extLst>
                <a:ext uri="{FF2B5EF4-FFF2-40B4-BE49-F238E27FC236}">
                  <a16:creationId xmlns:a16="http://schemas.microsoft.com/office/drawing/2014/main" id="{9C824F85-F45A-9FF6-B334-6F4740E99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읍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면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</a:t>
              </a:r>
              <a:endParaRPr 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1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EAC3A78-899B-83F5-762E-ECF668AAEF5A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708775" y="2578648"/>
              <a:ext cx="49213" cy="41767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2" name="Card">
            <a:extLst>
              <a:ext uri="{FF2B5EF4-FFF2-40B4-BE49-F238E27FC236}">
                <a16:creationId xmlns:a16="http://schemas.microsoft.com/office/drawing/2014/main" id="{41A0928F-787A-5093-392D-A855E8F0F955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rgbClr val="051367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23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730DB1E7-35EE-B4E8-6125-0D3EE93689D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524" name="Text Box">
              <a:extLst>
                <a:ext uri="{FF2B5EF4-FFF2-40B4-BE49-F238E27FC236}">
                  <a16:creationId xmlns:a16="http://schemas.microsoft.com/office/drawing/2014/main" id="{0FE52248-31AD-E5E1-52C1-9D13D81FF844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25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17EDE8-EA2F-1C92-9F32-410B95DAFD90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6" name="Card">
            <a:extLst>
              <a:ext uri="{FF2B5EF4-FFF2-40B4-BE49-F238E27FC236}">
                <a16:creationId xmlns:a16="http://schemas.microsoft.com/office/drawing/2014/main" id="{05BCC652-2408-D452-5321-8F7FD7960B70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27" name="Card">
            <a:extLst>
              <a:ext uri="{FF2B5EF4-FFF2-40B4-BE49-F238E27FC236}">
                <a16:creationId xmlns:a16="http://schemas.microsoft.com/office/drawing/2014/main" id="{E0730BA4-99A6-AA12-B08F-C3A1F40A627F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28" name="Card">
            <a:extLst>
              <a:ext uri="{FF2B5EF4-FFF2-40B4-BE49-F238E27FC236}">
                <a16:creationId xmlns:a16="http://schemas.microsoft.com/office/drawing/2014/main" id="{2DDC33ED-C928-C913-A1B5-AD83FD8DECAA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33" name="Add Button">
            <a:extLst>
              <a:ext uri="{FF2B5EF4-FFF2-40B4-BE49-F238E27FC236}">
                <a16:creationId xmlns:a16="http://schemas.microsoft.com/office/drawing/2014/main" id="{A1DF88AB-B6D8-B44B-AA7F-F621043084F4}"/>
              </a:ext>
            </a:extLst>
          </p:cNvPr>
          <p:cNvGrpSpPr/>
          <p:nvPr/>
        </p:nvGrpSpPr>
        <p:grpSpPr>
          <a:xfrm>
            <a:off x="7713855" y="2887440"/>
            <a:ext cx="996591" cy="228600"/>
            <a:chOff x="1900637" y="1806478"/>
            <a:chExt cx="996591" cy="228600"/>
          </a:xfrm>
        </p:grpSpPr>
        <p:sp>
          <p:nvSpPr>
            <p:cNvPr id="534" name="Button Background">
              <a:extLst>
                <a:ext uri="{FF2B5EF4-FFF2-40B4-BE49-F238E27FC236}">
                  <a16:creationId xmlns:a16="http://schemas.microsoft.com/office/drawing/2014/main" id="{C824B64F-0668-3024-0717-F599262E1D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8628" y="1806478"/>
              <a:ext cx="228600" cy="22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5" name="Add Icon">
              <a:extLst>
                <a:ext uri="{FF2B5EF4-FFF2-40B4-BE49-F238E27FC236}">
                  <a16:creationId xmlns:a16="http://schemas.microsoft.com/office/drawing/2014/main" id="{E91759BF-F8E1-F772-D1AE-B27F344CAE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27139" y="1853405"/>
              <a:ext cx="118811" cy="114300"/>
            </a:xfrm>
            <a:custGeom>
              <a:avLst/>
              <a:gdLst>
                <a:gd name="T0" fmla="*/ 34 w 79"/>
                <a:gd name="T1" fmla="*/ 0 h 76"/>
                <a:gd name="T2" fmla="*/ 34 w 79"/>
                <a:gd name="T3" fmla="*/ 33 h 76"/>
                <a:gd name="T4" fmla="*/ 0 w 79"/>
                <a:gd name="T5" fmla="*/ 33 h 76"/>
                <a:gd name="T6" fmla="*/ 0 w 79"/>
                <a:gd name="T7" fmla="*/ 43 h 76"/>
                <a:gd name="T8" fmla="*/ 34 w 79"/>
                <a:gd name="T9" fmla="*/ 43 h 76"/>
                <a:gd name="T10" fmla="*/ 34 w 79"/>
                <a:gd name="T11" fmla="*/ 76 h 76"/>
                <a:gd name="T12" fmla="*/ 44 w 79"/>
                <a:gd name="T13" fmla="*/ 76 h 76"/>
                <a:gd name="T14" fmla="*/ 44 w 79"/>
                <a:gd name="T15" fmla="*/ 43 h 76"/>
                <a:gd name="T16" fmla="*/ 79 w 79"/>
                <a:gd name="T17" fmla="*/ 43 h 76"/>
                <a:gd name="T18" fmla="*/ 79 w 79"/>
                <a:gd name="T19" fmla="*/ 33 h 76"/>
                <a:gd name="T20" fmla="*/ 44 w 79"/>
                <a:gd name="T21" fmla="*/ 33 h 76"/>
                <a:gd name="T22" fmla="*/ 44 w 79"/>
                <a:gd name="T23" fmla="*/ 0 h 76"/>
                <a:gd name="T24" fmla="*/ 34 w 79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76">
                  <a:moveTo>
                    <a:pt x="34" y="0"/>
                  </a:moveTo>
                  <a:lnTo>
                    <a:pt x="34" y="33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4" y="43"/>
                  </a:lnTo>
                  <a:lnTo>
                    <a:pt x="34" y="76"/>
                  </a:lnTo>
                  <a:lnTo>
                    <a:pt x="44" y="76"/>
                  </a:lnTo>
                  <a:lnTo>
                    <a:pt x="44" y="43"/>
                  </a:lnTo>
                  <a:lnTo>
                    <a:pt x="79" y="43"/>
                  </a:lnTo>
                  <a:lnTo>
                    <a:pt x="79" y="33"/>
                  </a:lnTo>
                  <a:lnTo>
                    <a:pt x="44" y="33"/>
                  </a:lnTo>
                  <a:lnTo>
                    <a:pt x="4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6" name="Label">
              <a:extLst>
                <a:ext uri="{FF2B5EF4-FFF2-40B4-BE49-F238E27FC236}">
                  <a16:creationId xmlns:a16="http://schemas.microsoft.com/office/drawing/2014/main" id="{6A8D08EC-AD41-90B1-A7E1-328925FDA3B8}"/>
                </a:ext>
              </a:extLst>
            </p:cNvPr>
            <p:cNvSpPr txBox="1"/>
            <p:nvPr/>
          </p:nvSpPr>
          <p:spPr>
            <a:xfrm>
              <a:off x="1900637" y="1813056"/>
              <a:ext cx="82907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안전시설 추가</a:t>
              </a:r>
              <a:endParaRPr lang="en-US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4AF1885E-60FB-36D8-8644-163F150E7BB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759208" y="3611252"/>
            <a:ext cx="303805" cy="303805"/>
          </a:xfrm>
          <a:prstGeom prst="rect">
            <a:avLst/>
          </a:prstGeom>
        </p:spPr>
      </p:pic>
      <p:grpSp>
        <p:nvGrpSpPr>
          <p:cNvPr id="537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1408CB96-7EC6-2B53-D664-EC4F53702B8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235663" y="2762126"/>
            <a:ext cx="2004518" cy="214777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538" name="Text Box">
              <a:extLst>
                <a:ext uri="{FF2B5EF4-FFF2-40B4-BE49-F238E27FC236}">
                  <a16:creationId xmlns:a16="http://schemas.microsoft.com/office/drawing/2014/main" id="{814F7763-C1F6-7B0D-15E2-E62F7282249B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39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936E763C-B408-C191-CF9F-788621600C8D}"/>
                </a:ext>
              </a:extLst>
            </p:cNvPr>
            <p:cNvSpPr>
              <a:spLocks noChangeAspect="1"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56494" y="1364334"/>
              <a:ext cx="114248" cy="34906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40" name="Button">
            <a:extLst>
              <a:ext uri="{FF2B5EF4-FFF2-40B4-BE49-F238E27FC236}">
                <a16:creationId xmlns:a16="http://schemas.microsoft.com/office/drawing/2014/main" id="{26A98035-249E-0E4D-41E6-D26CC3E041D9}"/>
              </a:ext>
            </a:extLst>
          </p:cNvPr>
          <p:cNvSpPr/>
          <p:nvPr/>
        </p:nvSpPr>
        <p:spPr>
          <a:xfrm>
            <a:off x="7854928" y="3783675"/>
            <a:ext cx="376691" cy="165505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1" name="Button">
            <a:extLst>
              <a:ext uri="{FF2B5EF4-FFF2-40B4-BE49-F238E27FC236}">
                <a16:creationId xmlns:a16="http://schemas.microsoft.com/office/drawing/2014/main" id="{BF745DC1-4679-12E4-D02F-10DAABA7F86A}"/>
              </a:ext>
            </a:extLst>
          </p:cNvPr>
          <p:cNvSpPr/>
          <p:nvPr/>
        </p:nvSpPr>
        <p:spPr>
          <a:xfrm>
            <a:off x="8263584" y="3783675"/>
            <a:ext cx="376691" cy="165505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2" name="Button">
            <a:extLst>
              <a:ext uri="{FF2B5EF4-FFF2-40B4-BE49-F238E27FC236}">
                <a16:creationId xmlns:a16="http://schemas.microsoft.com/office/drawing/2014/main" id="{24C8E61D-E7DF-3382-F10A-9D014F235A84}"/>
              </a:ext>
            </a:extLst>
          </p:cNvPr>
          <p:cNvSpPr/>
          <p:nvPr/>
        </p:nvSpPr>
        <p:spPr>
          <a:xfrm>
            <a:off x="7854928" y="4119463"/>
            <a:ext cx="376691" cy="165505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3" name="Button">
            <a:extLst>
              <a:ext uri="{FF2B5EF4-FFF2-40B4-BE49-F238E27FC236}">
                <a16:creationId xmlns:a16="http://schemas.microsoft.com/office/drawing/2014/main" id="{1407FF3A-00CD-4022-F3F7-F54F05E24709}"/>
              </a:ext>
            </a:extLst>
          </p:cNvPr>
          <p:cNvSpPr/>
          <p:nvPr/>
        </p:nvSpPr>
        <p:spPr>
          <a:xfrm>
            <a:off x="8263584" y="4119463"/>
            <a:ext cx="376691" cy="165505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4" name="Button">
            <a:extLst>
              <a:ext uri="{FF2B5EF4-FFF2-40B4-BE49-F238E27FC236}">
                <a16:creationId xmlns:a16="http://schemas.microsoft.com/office/drawing/2014/main" id="{23826678-14B9-1979-C0F7-D8CD06D78E15}"/>
              </a:ext>
            </a:extLst>
          </p:cNvPr>
          <p:cNvSpPr/>
          <p:nvPr/>
        </p:nvSpPr>
        <p:spPr>
          <a:xfrm>
            <a:off x="7854928" y="4431053"/>
            <a:ext cx="376691" cy="165505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5" name="Button">
            <a:extLst>
              <a:ext uri="{FF2B5EF4-FFF2-40B4-BE49-F238E27FC236}">
                <a16:creationId xmlns:a16="http://schemas.microsoft.com/office/drawing/2014/main" id="{13944269-69D5-EADD-57E1-19834748357D}"/>
              </a:ext>
            </a:extLst>
          </p:cNvPr>
          <p:cNvSpPr/>
          <p:nvPr/>
        </p:nvSpPr>
        <p:spPr>
          <a:xfrm>
            <a:off x="8263584" y="4431053"/>
            <a:ext cx="376691" cy="165505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6" name="Button">
            <a:extLst>
              <a:ext uri="{FF2B5EF4-FFF2-40B4-BE49-F238E27FC236}">
                <a16:creationId xmlns:a16="http://schemas.microsoft.com/office/drawing/2014/main" id="{99756854-7CF9-C99B-AF51-E05453B51E92}"/>
              </a:ext>
            </a:extLst>
          </p:cNvPr>
          <p:cNvSpPr/>
          <p:nvPr/>
        </p:nvSpPr>
        <p:spPr>
          <a:xfrm>
            <a:off x="7854928" y="4763175"/>
            <a:ext cx="376691" cy="165505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7" name="Button">
            <a:extLst>
              <a:ext uri="{FF2B5EF4-FFF2-40B4-BE49-F238E27FC236}">
                <a16:creationId xmlns:a16="http://schemas.microsoft.com/office/drawing/2014/main" id="{C84CEC49-B95D-34F8-E577-C42DB577F440}"/>
              </a:ext>
            </a:extLst>
          </p:cNvPr>
          <p:cNvSpPr/>
          <p:nvPr/>
        </p:nvSpPr>
        <p:spPr>
          <a:xfrm>
            <a:off x="8263584" y="4763175"/>
            <a:ext cx="376691" cy="165505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8" name="Button">
            <a:extLst>
              <a:ext uri="{FF2B5EF4-FFF2-40B4-BE49-F238E27FC236}">
                <a16:creationId xmlns:a16="http://schemas.microsoft.com/office/drawing/2014/main" id="{F76CC7EC-18E0-2524-DF32-9C1F3B8DB064}"/>
              </a:ext>
            </a:extLst>
          </p:cNvPr>
          <p:cNvSpPr/>
          <p:nvPr/>
        </p:nvSpPr>
        <p:spPr>
          <a:xfrm>
            <a:off x="7856947" y="5060089"/>
            <a:ext cx="376691" cy="165505"/>
          </a:xfrm>
          <a:prstGeom prst="roundRect">
            <a:avLst>
              <a:gd name="adj" fmla="val 5000"/>
            </a:avLst>
          </a:prstGeom>
          <a:solidFill>
            <a:srgbClr val="009688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9" name="Button">
            <a:extLst>
              <a:ext uri="{FF2B5EF4-FFF2-40B4-BE49-F238E27FC236}">
                <a16:creationId xmlns:a16="http://schemas.microsoft.com/office/drawing/2014/main" id="{D75D2AFB-26E3-0CE1-55F3-E6ADB2BCEE3B}"/>
              </a:ext>
            </a:extLst>
          </p:cNvPr>
          <p:cNvSpPr/>
          <p:nvPr/>
        </p:nvSpPr>
        <p:spPr>
          <a:xfrm>
            <a:off x="8265603" y="5060089"/>
            <a:ext cx="376691" cy="165505"/>
          </a:xfrm>
          <a:prstGeom prst="roundRect">
            <a:avLst>
              <a:gd name="adj" fmla="val 5000"/>
            </a:avLst>
          </a:prstGeom>
          <a:solidFill>
            <a:srgbClr val="FF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그래픽 18" descr="배지 3 단색으로 채워진">
            <a:extLst>
              <a:ext uri="{FF2B5EF4-FFF2-40B4-BE49-F238E27FC236}">
                <a16:creationId xmlns:a16="http://schemas.microsoft.com/office/drawing/2014/main" id="{75F1D857-5E4D-F2FA-DE1B-D8E1691728A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586100" y="2687388"/>
            <a:ext cx="303805" cy="303805"/>
          </a:xfrm>
          <a:prstGeom prst="rect">
            <a:avLst/>
          </a:prstGeom>
        </p:spPr>
      </p:pic>
      <p:pic>
        <p:nvPicPr>
          <p:cNvPr id="18" name="그래픽 17" descr="배지 4 단색으로 채워진">
            <a:extLst>
              <a:ext uri="{FF2B5EF4-FFF2-40B4-BE49-F238E27FC236}">
                <a16:creationId xmlns:a16="http://schemas.microsoft.com/office/drawing/2014/main" id="{AE0C1CC5-78B9-B50E-F8DD-83F11885BC2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25089" y="3217256"/>
            <a:ext cx="303805" cy="303805"/>
          </a:xfrm>
          <a:prstGeom prst="rect">
            <a:avLst/>
          </a:prstGeom>
        </p:spPr>
      </p:pic>
      <p:sp>
        <p:nvSpPr>
          <p:cNvPr id="550" name="Arrow Right">
            <a:extLst>
              <a:ext uri="{FF2B5EF4-FFF2-40B4-BE49-F238E27FC236}">
                <a16:creationId xmlns:a16="http://schemas.microsoft.com/office/drawing/2014/main" id="{B2496D74-B299-2F2F-645A-37355D557012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192190" y="2941168"/>
            <a:ext cx="191391" cy="132910"/>
          </a:xfrm>
          <a:custGeom>
            <a:avLst/>
            <a:gdLst>
              <a:gd name="T0" fmla="*/ 298 w 463"/>
              <a:gd name="T1" fmla="*/ 0 h 326"/>
              <a:gd name="T2" fmla="*/ 289 w 463"/>
              <a:gd name="T3" fmla="*/ 23 h 326"/>
              <a:gd name="T4" fmla="*/ 411 w 463"/>
              <a:gd name="T5" fmla="*/ 145 h 326"/>
              <a:gd name="T6" fmla="*/ 18 w 463"/>
              <a:gd name="T7" fmla="*/ 145 h 326"/>
              <a:gd name="T8" fmla="*/ 18 w 463"/>
              <a:gd name="T9" fmla="*/ 172 h 326"/>
              <a:gd name="T10" fmla="*/ 411 w 463"/>
              <a:gd name="T11" fmla="*/ 172 h 326"/>
              <a:gd name="T12" fmla="*/ 289 w 463"/>
              <a:gd name="T13" fmla="*/ 294 h 326"/>
              <a:gd name="T14" fmla="*/ 308 w 463"/>
              <a:gd name="T15" fmla="*/ 313 h 326"/>
              <a:gd name="T16" fmla="*/ 463 w 463"/>
              <a:gd name="T17" fmla="*/ 159 h 326"/>
              <a:gd name="T18" fmla="*/ 308 w 463"/>
              <a:gd name="T19" fmla="*/ 4 h 326"/>
              <a:gd name="T20" fmla="*/ 298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298" y="0"/>
                </a:moveTo>
                <a:cubicBezTo>
                  <a:pt x="286" y="0"/>
                  <a:pt x="280" y="14"/>
                  <a:pt x="289" y="23"/>
                </a:cubicBezTo>
                <a:lnTo>
                  <a:pt x="411" y="145"/>
                </a:lnTo>
                <a:lnTo>
                  <a:pt x="18" y="145"/>
                </a:lnTo>
                <a:cubicBezTo>
                  <a:pt x="0" y="145"/>
                  <a:pt x="0" y="172"/>
                  <a:pt x="18" y="172"/>
                </a:cubicBezTo>
                <a:lnTo>
                  <a:pt x="411" y="172"/>
                </a:lnTo>
                <a:lnTo>
                  <a:pt x="289" y="294"/>
                </a:lnTo>
                <a:cubicBezTo>
                  <a:pt x="276" y="307"/>
                  <a:pt x="295" y="326"/>
                  <a:pt x="308" y="313"/>
                </a:cubicBezTo>
                <a:lnTo>
                  <a:pt x="463" y="159"/>
                </a:lnTo>
                <a:lnTo>
                  <a:pt x="308" y="4"/>
                </a:lnTo>
                <a:cubicBezTo>
                  <a:pt x="305" y="1"/>
                  <a:pt x="302" y="0"/>
                  <a:pt x="298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53" name="Arrow Right">
            <a:extLst>
              <a:ext uri="{FF2B5EF4-FFF2-40B4-BE49-F238E27FC236}">
                <a16:creationId xmlns:a16="http://schemas.microsoft.com/office/drawing/2014/main" id="{6978F3BB-F580-F915-7CEC-FAF77C23AD40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614378" y="2485228"/>
            <a:ext cx="191391" cy="132910"/>
          </a:xfrm>
          <a:custGeom>
            <a:avLst/>
            <a:gdLst>
              <a:gd name="T0" fmla="*/ 298 w 463"/>
              <a:gd name="T1" fmla="*/ 0 h 326"/>
              <a:gd name="T2" fmla="*/ 289 w 463"/>
              <a:gd name="T3" fmla="*/ 23 h 326"/>
              <a:gd name="T4" fmla="*/ 411 w 463"/>
              <a:gd name="T5" fmla="*/ 145 h 326"/>
              <a:gd name="T6" fmla="*/ 18 w 463"/>
              <a:gd name="T7" fmla="*/ 145 h 326"/>
              <a:gd name="T8" fmla="*/ 18 w 463"/>
              <a:gd name="T9" fmla="*/ 172 h 326"/>
              <a:gd name="T10" fmla="*/ 411 w 463"/>
              <a:gd name="T11" fmla="*/ 172 h 326"/>
              <a:gd name="T12" fmla="*/ 289 w 463"/>
              <a:gd name="T13" fmla="*/ 294 h 326"/>
              <a:gd name="T14" fmla="*/ 308 w 463"/>
              <a:gd name="T15" fmla="*/ 313 h 326"/>
              <a:gd name="T16" fmla="*/ 463 w 463"/>
              <a:gd name="T17" fmla="*/ 159 h 326"/>
              <a:gd name="T18" fmla="*/ 308 w 463"/>
              <a:gd name="T19" fmla="*/ 4 h 326"/>
              <a:gd name="T20" fmla="*/ 298 w 463"/>
              <a:gd name="T2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3" h="326">
                <a:moveTo>
                  <a:pt x="298" y="0"/>
                </a:moveTo>
                <a:cubicBezTo>
                  <a:pt x="286" y="0"/>
                  <a:pt x="280" y="14"/>
                  <a:pt x="289" y="23"/>
                </a:cubicBezTo>
                <a:lnTo>
                  <a:pt x="411" y="145"/>
                </a:lnTo>
                <a:lnTo>
                  <a:pt x="18" y="145"/>
                </a:lnTo>
                <a:cubicBezTo>
                  <a:pt x="0" y="145"/>
                  <a:pt x="0" y="172"/>
                  <a:pt x="18" y="172"/>
                </a:cubicBezTo>
                <a:lnTo>
                  <a:pt x="411" y="172"/>
                </a:lnTo>
                <a:lnTo>
                  <a:pt x="289" y="294"/>
                </a:lnTo>
                <a:cubicBezTo>
                  <a:pt x="276" y="307"/>
                  <a:pt x="295" y="326"/>
                  <a:pt x="308" y="313"/>
                </a:cubicBezTo>
                <a:lnTo>
                  <a:pt x="463" y="159"/>
                </a:lnTo>
                <a:lnTo>
                  <a:pt x="308" y="4"/>
                </a:lnTo>
                <a:cubicBezTo>
                  <a:pt x="305" y="1"/>
                  <a:pt x="302" y="0"/>
                  <a:pt x="298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17" name="그래픽 16" descr="배지 단색으로 채워진">
            <a:extLst>
              <a:ext uri="{FF2B5EF4-FFF2-40B4-BE49-F238E27FC236}">
                <a16:creationId xmlns:a16="http://schemas.microsoft.com/office/drawing/2014/main" id="{9AB1430A-54CD-91DB-F626-BE8E96BDCEAE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78049" y="2539751"/>
            <a:ext cx="303805" cy="3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7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표 231">
            <a:extLst>
              <a:ext uri="{FF2B5EF4-FFF2-40B4-BE49-F238E27FC236}">
                <a16:creationId xmlns:a16="http://schemas.microsoft.com/office/drawing/2014/main" id="{74425202-47D9-8B53-9708-B35387061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99462"/>
              </p:ext>
            </p:extLst>
          </p:nvPr>
        </p:nvGraphicFramePr>
        <p:xfrm>
          <a:off x="9287838" y="1589907"/>
          <a:ext cx="2535862" cy="493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주거적지 탐색 시 새로운 주거적지 탐색 조건을 추가할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지금까지 한 주거적지 설정 내역이 나온다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목록보기를 누르면 주거적지를 설정한 내역이 상세하게 나오고 수정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삭제할 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추가버튼을 눌렀을 때 주어진 </a:t>
                      </a:r>
                      <a:r>
                        <a:rPr lang="ko-KR" altLang="en-US" sz="1100" dirty="0" err="1"/>
                        <a:t>분류별</a:t>
                      </a:r>
                      <a:r>
                        <a:rPr lang="ko-KR" altLang="en-US" sz="1100" dirty="0"/>
                        <a:t> 조건을 단계별로 정할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 입력 후 하고자 하는 기능을 실행하게 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sp>
        <p:nvSpPr>
          <p:cNvPr id="25" name="Card">
            <a:extLst>
              <a:ext uri="{FF2B5EF4-FFF2-40B4-BE49-F238E27FC236}">
                <a16:creationId xmlns:a16="http://schemas.microsoft.com/office/drawing/2014/main" id="{BC4FF7FD-068B-18C2-E457-4EE94E7E27B7}"/>
              </a:ext>
            </a:extLst>
          </p:cNvPr>
          <p:cNvSpPr/>
          <p:nvPr/>
        </p:nvSpPr>
        <p:spPr>
          <a:xfrm>
            <a:off x="507850" y="2291208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4" name="Card">
            <a:extLst>
              <a:ext uri="{FF2B5EF4-FFF2-40B4-BE49-F238E27FC236}">
                <a16:creationId xmlns:a16="http://schemas.microsoft.com/office/drawing/2014/main" id="{B0522553-7E1B-C184-1C28-02D586DDA7F6}"/>
              </a:ext>
            </a:extLst>
          </p:cNvPr>
          <p:cNvSpPr/>
          <p:nvPr/>
        </p:nvSpPr>
        <p:spPr>
          <a:xfrm>
            <a:off x="507850" y="2285215"/>
            <a:ext cx="2519129" cy="4158508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5919B2E-3A58-072E-2BC6-4421CC161A4E}"/>
              </a:ext>
            </a:extLst>
          </p:cNvPr>
          <p:cNvSpPr txBox="1"/>
          <p:nvPr/>
        </p:nvSpPr>
        <p:spPr>
          <a:xfrm>
            <a:off x="621878" y="2428835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</a:t>
            </a:r>
          </a:p>
        </p:txBody>
      </p:sp>
      <p:sp>
        <p:nvSpPr>
          <p:cNvPr id="522" name="Card">
            <a:extLst>
              <a:ext uri="{FF2B5EF4-FFF2-40B4-BE49-F238E27FC236}">
                <a16:creationId xmlns:a16="http://schemas.microsoft.com/office/drawing/2014/main" id="{41A0928F-787A-5093-392D-A855E8F0F955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23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730DB1E7-35EE-B4E8-6125-0D3EE93689D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524" name="Text Box">
              <a:extLst>
                <a:ext uri="{FF2B5EF4-FFF2-40B4-BE49-F238E27FC236}">
                  <a16:creationId xmlns:a16="http://schemas.microsoft.com/office/drawing/2014/main" id="{0FE52248-31AD-E5E1-52C1-9D13D81FF844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25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17EDE8-EA2F-1C92-9F32-410B95DAFD90}"/>
                </a:ext>
              </a:extLst>
            </p:cNvPr>
            <p:cNvSpPr>
              <a:spLocks noChangeAspect="1"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6" name="Card">
            <a:extLst>
              <a:ext uri="{FF2B5EF4-FFF2-40B4-BE49-F238E27FC236}">
                <a16:creationId xmlns:a16="http://schemas.microsoft.com/office/drawing/2014/main" id="{05BCC652-2408-D452-5321-8F7FD7960B70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rgbClr val="2D31FA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27" name="Card">
            <a:extLst>
              <a:ext uri="{FF2B5EF4-FFF2-40B4-BE49-F238E27FC236}">
                <a16:creationId xmlns:a16="http://schemas.microsoft.com/office/drawing/2014/main" id="{E0730BA4-99A6-AA12-B08F-C3A1F40A627F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28" name="Card">
            <a:extLst>
              <a:ext uri="{FF2B5EF4-FFF2-40B4-BE49-F238E27FC236}">
                <a16:creationId xmlns:a16="http://schemas.microsoft.com/office/drawing/2014/main" id="{2DDC33ED-C928-C913-A1B5-AD83FD8DECAA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E77BC316-ED27-2BB8-1920-0158C9F22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89662"/>
              </p:ext>
            </p:extLst>
          </p:nvPr>
        </p:nvGraphicFramePr>
        <p:xfrm>
          <a:off x="630511" y="4442732"/>
          <a:ext cx="2234621" cy="1869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0643337"/>
                    </a:ext>
                  </a:extLst>
                </a:gridCol>
                <a:gridCol w="972592">
                  <a:extLst>
                    <a:ext uri="{9D8B030D-6E8A-4147-A177-3AD203B41FA5}">
                      <a16:colId xmlns:a16="http://schemas.microsoft.com/office/drawing/2014/main" val="373149904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891815624"/>
                    </a:ext>
                  </a:extLst>
                </a:gridCol>
                <a:gridCol w="418023">
                  <a:extLst>
                    <a:ext uri="{9D8B030D-6E8A-4147-A177-3AD203B41FA5}">
                      <a16:colId xmlns:a16="http://schemas.microsoft.com/office/drawing/2014/main" val="877492975"/>
                    </a:ext>
                  </a:extLst>
                </a:gridCol>
              </a:tblGrid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저장명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 날짜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분석결과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87800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밑에거</a:t>
                      </a:r>
                      <a:r>
                        <a:rPr lang="ko-KR" altLang="en-US" sz="800" dirty="0"/>
                        <a:t> 합쳐서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2023-04-18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X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4246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편의시설 주변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2023-04-14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O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088192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교통시설 많은 곳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2023-04-13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O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9142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홍수피해 적은 곳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2023-04-11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O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404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9520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273366-55F3-2B97-D120-FB0998395675}"/>
              </a:ext>
            </a:extLst>
          </p:cNvPr>
          <p:cNvSpPr txBox="1"/>
          <p:nvPr/>
        </p:nvSpPr>
        <p:spPr>
          <a:xfrm>
            <a:off x="580071" y="4196511"/>
            <a:ext cx="132710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설정 내역</a:t>
            </a:r>
          </a:p>
        </p:txBody>
      </p:sp>
      <p:sp>
        <p:nvSpPr>
          <p:cNvPr id="28" name="Card">
            <a:extLst>
              <a:ext uri="{FF2B5EF4-FFF2-40B4-BE49-F238E27FC236}">
                <a16:creationId xmlns:a16="http://schemas.microsoft.com/office/drawing/2014/main" id="{03E79AFD-A59E-6C34-10F0-EBB01749748E}"/>
              </a:ext>
            </a:extLst>
          </p:cNvPr>
          <p:cNvSpPr/>
          <p:nvPr/>
        </p:nvSpPr>
        <p:spPr>
          <a:xfrm>
            <a:off x="621878" y="2699492"/>
            <a:ext cx="2243254" cy="1483453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12700">
            <a:solidFill>
              <a:schemeClr val="tx1">
                <a:lumMod val="60000"/>
                <a:lumOff val="40000"/>
              </a:schemeClr>
            </a:solidFill>
            <a:prstDash val="dash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래픽 29" descr="추가 윤곽선">
            <a:extLst>
              <a:ext uri="{FF2B5EF4-FFF2-40B4-BE49-F238E27FC236}">
                <a16:creationId xmlns:a16="http://schemas.microsoft.com/office/drawing/2014/main" id="{62C3BB25-827C-12AB-B0C0-9D5BBF06800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53505" y="3351218"/>
            <a:ext cx="180000" cy="1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205287-116F-D145-4E9F-45AB002AF10B}"/>
              </a:ext>
            </a:extLst>
          </p:cNvPr>
          <p:cNvSpPr txBox="1"/>
          <p:nvPr/>
        </p:nvSpPr>
        <p:spPr>
          <a:xfrm>
            <a:off x="1029130" y="3608162"/>
            <a:ext cx="14287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주거적지 탐색 조건을 추가하세요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4D9D6-76AD-BE9B-7E85-E48701722137}"/>
              </a:ext>
            </a:extLst>
          </p:cNvPr>
          <p:cNvSpPr txBox="1"/>
          <p:nvPr/>
        </p:nvSpPr>
        <p:spPr>
          <a:xfrm>
            <a:off x="2234440" y="4261578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4AF1885E-60FB-36D8-8644-163F150E7BB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96764" y="3131978"/>
            <a:ext cx="303805" cy="303805"/>
          </a:xfrm>
          <a:prstGeom prst="rect">
            <a:avLst/>
          </a:prstGeom>
        </p:spPr>
      </p:pic>
      <p:pic>
        <p:nvPicPr>
          <p:cNvPr id="12" name="그래픽 11" descr="배지 단색으로 채워진">
            <a:extLst>
              <a:ext uri="{FF2B5EF4-FFF2-40B4-BE49-F238E27FC236}">
                <a16:creationId xmlns:a16="http://schemas.microsoft.com/office/drawing/2014/main" id="{318A3DC7-3A9A-8778-0349-E441915BD64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7278" y="4286455"/>
            <a:ext cx="303805" cy="303805"/>
          </a:xfrm>
          <a:prstGeom prst="rect">
            <a:avLst/>
          </a:prstGeom>
        </p:spPr>
      </p:pic>
      <p:pic>
        <p:nvPicPr>
          <p:cNvPr id="14" name="그래픽 13" descr="배지 3 단색으로 채워진">
            <a:extLst>
              <a:ext uri="{FF2B5EF4-FFF2-40B4-BE49-F238E27FC236}">
                <a16:creationId xmlns:a16="http://schemas.microsoft.com/office/drawing/2014/main" id="{119CA743-1911-BF7F-7B31-224EA0690BF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15861" y="4167718"/>
            <a:ext cx="303805" cy="303805"/>
          </a:xfrm>
          <a:prstGeom prst="rect">
            <a:avLst/>
          </a:prstGeom>
        </p:spPr>
      </p:pic>
      <p:sp>
        <p:nvSpPr>
          <p:cNvPr id="35" name="Card">
            <a:extLst>
              <a:ext uri="{FF2B5EF4-FFF2-40B4-BE49-F238E27FC236}">
                <a16:creationId xmlns:a16="http://schemas.microsoft.com/office/drawing/2014/main" id="{95030ECA-BCFE-2C2F-9731-7C35B4CD590D}"/>
              </a:ext>
            </a:extLst>
          </p:cNvPr>
          <p:cNvSpPr/>
          <p:nvPr/>
        </p:nvSpPr>
        <p:spPr>
          <a:xfrm>
            <a:off x="3141007" y="2288642"/>
            <a:ext cx="5755492" cy="4181739"/>
          </a:xfrm>
          <a:prstGeom prst="roundRect">
            <a:avLst>
              <a:gd name="adj" fmla="val 1841"/>
            </a:avLst>
          </a:prstGeom>
          <a:solidFill>
            <a:schemeClr val="bg1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래픽 15" descr="배지 4 단색으로 채워진">
            <a:extLst>
              <a:ext uri="{FF2B5EF4-FFF2-40B4-BE49-F238E27FC236}">
                <a16:creationId xmlns:a16="http://schemas.microsoft.com/office/drawing/2014/main" id="{CC8972DC-714F-3ACE-6839-708ED9D934F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18243" y="2334407"/>
            <a:ext cx="303805" cy="3038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383C949-494F-2CEA-1801-F5D8BD7C42D5}"/>
              </a:ext>
            </a:extLst>
          </p:cNvPr>
          <p:cNvSpPr txBox="1"/>
          <p:nvPr/>
        </p:nvSpPr>
        <p:spPr>
          <a:xfrm>
            <a:off x="3505946" y="2362206"/>
            <a:ext cx="29462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주거적지 탐색 조건 추가하기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644D76F-D6ED-55AE-3F94-6D88D6F48C02}"/>
              </a:ext>
            </a:extLst>
          </p:cNvPr>
          <p:cNvSpPr/>
          <p:nvPr/>
        </p:nvSpPr>
        <p:spPr>
          <a:xfrm>
            <a:off x="2328487" y="3270092"/>
            <a:ext cx="931800" cy="338554"/>
          </a:xfrm>
          <a:prstGeom prst="rightArrow">
            <a:avLst/>
          </a:prstGeom>
          <a:solidFill>
            <a:srgbClr val="2D31FA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63" name="Slider" descr="&lt;SmartSettings&gt;&lt;SmartResize enabled=&quot;True&quot; minWidth=&quot;16&quot; minHeight=&quot;6&quot; /&gt;&lt;/SmartSettings&gt;">
            <a:extLst>
              <a:ext uri="{FF2B5EF4-FFF2-40B4-BE49-F238E27FC236}">
                <a16:creationId xmlns:a16="http://schemas.microsoft.com/office/drawing/2014/main" id="{F860835C-45F8-CC72-FDAE-8216DD824EA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305418" y="4352086"/>
            <a:ext cx="2946224" cy="96839"/>
            <a:chOff x="5534025" y="2897208"/>
            <a:chExt cx="1287467" cy="23756"/>
          </a:xfrm>
        </p:grpSpPr>
        <p:sp>
          <p:nvSpPr>
            <p:cNvPr id="464" name="Track" descr="&lt;SmartSettings&gt;&lt;SmartResize anchorLeft=&quot;Absolut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34F0908-6FE7-07B3-F37B-074EEF26770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534026" y="2904794"/>
              <a:ext cx="1287466" cy="7010"/>
            </a:xfrm>
            <a:prstGeom prst="rect">
              <a:avLst/>
            </a:prstGeom>
            <a:solidFill>
              <a:srgbClr val="E0E0E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5" name="Value" descr="&lt;SmartSettings&gt;&lt;SmartResize anchorLeft=&quot;Absolute&quot; anchorTop=&quot;Non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990C79E0-D121-5F25-7171-44E005EFE72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34025" y="2904794"/>
              <a:ext cx="793750" cy="7010"/>
            </a:xfrm>
            <a:prstGeom prst="rect">
              <a:avLst/>
            </a:prstGeom>
            <a:solidFill>
              <a:srgbClr val="10A88E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6" name="Thumb" descr="&lt;SmartSettings&gt;&lt;SmartResize anchorLeft=&quot;Relativ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8DB1684-1CB2-F669-B51D-4FBF2BABC910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278563" y="2897208"/>
              <a:ext cx="42317" cy="23756"/>
            </a:xfrm>
            <a:prstGeom prst="ellipse">
              <a:avLst/>
            </a:prstGeom>
            <a:solidFill>
              <a:srgbClr val="FFFFFF"/>
            </a:solidFill>
            <a:ln w="17463" cap="flat">
              <a:solidFill>
                <a:srgbClr val="10A88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96" name="Card">
            <a:extLst>
              <a:ext uri="{FF2B5EF4-FFF2-40B4-BE49-F238E27FC236}">
                <a16:creationId xmlns:a16="http://schemas.microsoft.com/office/drawing/2014/main" id="{C9F70B90-CB98-3778-B7E0-DCE0B5E9AE50}"/>
              </a:ext>
            </a:extLst>
          </p:cNvPr>
          <p:cNvSpPr/>
          <p:nvPr/>
        </p:nvSpPr>
        <p:spPr>
          <a:xfrm>
            <a:off x="3308580" y="2865764"/>
            <a:ext cx="1284294" cy="3446668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150653F0-6A05-3ED2-AF8A-E27B8A07F98E}"/>
              </a:ext>
            </a:extLst>
          </p:cNvPr>
          <p:cNvSpPr txBox="1"/>
          <p:nvPr/>
        </p:nvSpPr>
        <p:spPr>
          <a:xfrm>
            <a:off x="3338795" y="2901913"/>
            <a:ext cx="12046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4B7A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 범위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3DDC6DE8-6715-BD6A-871F-A8BB09B33FB6}"/>
              </a:ext>
            </a:extLst>
          </p:cNvPr>
          <p:cNvSpPr txBox="1"/>
          <p:nvPr/>
        </p:nvSpPr>
        <p:spPr>
          <a:xfrm>
            <a:off x="3357411" y="3427884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DDCC42E2-C98D-8583-3B3B-1B66B5343FB1}"/>
              </a:ext>
            </a:extLst>
          </p:cNvPr>
          <p:cNvSpPr txBox="1"/>
          <p:nvPr/>
        </p:nvSpPr>
        <p:spPr>
          <a:xfrm>
            <a:off x="3370145" y="3909921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4DF9F6B-0919-688E-2DDA-B1C8BF6CF57B}"/>
              </a:ext>
            </a:extLst>
          </p:cNvPr>
          <p:cNvSpPr txBox="1"/>
          <p:nvPr/>
        </p:nvSpPr>
        <p:spPr>
          <a:xfrm>
            <a:off x="3370144" y="4391958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8A60ED12-0A8F-3C5A-A1B2-4A3F6633B2B0}"/>
              </a:ext>
            </a:extLst>
          </p:cNvPr>
          <p:cNvSpPr txBox="1"/>
          <p:nvPr/>
        </p:nvSpPr>
        <p:spPr>
          <a:xfrm>
            <a:off x="3378046" y="4870158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공공기관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389FDFDC-4929-E816-2870-874A16D1CBE4}"/>
              </a:ext>
            </a:extLst>
          </p:cNvPr>
          <p:cNvSpPr txBox="1"/>
          <p:nvPr/>
        </p:nvSpPr>
        <p:spPr>
          <a:xfrm>
            <a:off x="3378046" y="5348358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학군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3EE88465-CD36-E586-094A-9C7FDAE36436}"/>
              </a:ext>
            </a:extLst>
          </p:cNvPr>
          <p:cNvSpPr txBox="1"/>
          <p:nvPr/>
        </p:nvSpPr>
        <p:spPr>
          <a:xfrm>
            <a:off x="3378046" y="5826558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3F294CED-0661-C86A-7566-9DB5B79385EB}"/>
              </a:ext>
            </a:extLst>
          </p:cNvPr>
          <p:cNvSpPr txBox="1"/>
          <p:nvPr/>
        </p:nvSpPr>
        <p:spPr>
          <a:xfrm>
            <a:off x="4801558" y="3828190"/>
            <a:ext cx="29462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 조건이 검색될 범위를 정해주세요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7" name="Card">
            <a:extLst>
              <a:ext uri="{FF2B5EF4-FFF2-40B4-BE49-F238E27FC236}">
                <a16:creationId xmlns:a16="http://schemas.microsoft.com/office/drawing/2014/main" id="{161AE2BD-98DC-CFFB-F48A-80EDD273D4F1}"/>
              </a:ext>
            </a:extLst>
          </p:cNvPr>
          <p:cNvSpPr/>
          <p:nvPr/>
        </p:nvSpPr>
        <p:spPr>
          <a:xfrm>
            <a:off x="8119491" y="6029680"/>
            <a:ext cx="666750" cy="282752"/>
          </a:xfrm>
          <a:prstGeom prst="roundRect">
            <a:avLst/>
          </a:prstGeom>
          <a:solidFill>
            <a:srgbClr val="4B7A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08" name="Card">
            <a:extLst>
              <a:ext uri="{FF2B5EF4-FFF2-40B4-BE49-F238E27FC236}">
                <a16:creationId xmlns:a16="http://schemas.microsoft.com/office/drawing/2014/main" id="{3BAE1A6B-59C3-E7A2-FDE5-2E3257AE4A2E}"/>
              </a:ext>
            </a:extLst>
          </p:cNvPr>
          <p:cNvSpPr/>
          <p:nvPr/>
        </p:nvSpPr>
        <p:spPr>
          <a:xfrm>
            <a:off x="7348399" y="6025600"/>
            <a:ext cx="666750" cy="282752"/>
          </a:xfrm>
          <a:prstGeom prst="roundRect">
            <a:avLst/>
          </a:prstGeom>
          <a:solidFill>
            <a:srgbClr val="00B05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09" name="Card">
            <a:extLst>
              <a:ext uri="{FF2B5EF4-FFF2-40B4-BE49-F238E27FC236}">
                <a16:creationId xmlns:a16="http://schemas.microsoft.com/office/drawing/2014/main" id="{99118964-BD30-0BE7-A1C6-4872BB7D8F72}"/>
              </a:ext>
            </a:extLst>
          </p:cNvPr>
          <p:cNvSpPr/>
          <p:nvPr/>
        </p:nvSpPr>
        <p:spPr>
          <a:xfrm>
            <a:off x="6577307" y="6025600"/>
            <a:ext cx="666750" cy="282752"/>
          </a:xfrm>
          <a:prstGeom prst="roundRect">
            <a:avLst/>
          </a:prstGeom>
          <a:solidFill>
            <a:srgbClr val="FF000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18BDBA79-7158-750B-2382-EA32F8D10D1E}"/>
              </a:ext>
            </a:extLst>
          </p:cNvPr>
          <p:cNvSpPr txBox="1"/>
          <p:nvPr/>
        </p:nvSpPr>
        <p:spPr>
          <a:xfrm>
            <a:off x="5104546" y="4515974"/>
            <a:ext cx="4417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500m</a:t>
            </a:r>
            <a:endParaRPr lang="ko-KR" altLang="en-US" sz="800" dirty="0"/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24F1F981-8CD8-59F1-F4F2-57CD1C78C63F}"/>
              </a:ext>
            </a:extLst>
          </p:cNvPr>
          <p:cNvSpPr txBox="1"/>
          <p:nvPr/>
        </p:nvSpPr>
        <p:spPr>
          <a:xfrm>
            <a:off x="8030747" y="4514776"/>
            <a:ext cx="4417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5km</a:t>
            </a:r>
            <a:endParaRPr lang="ko-KR" altLang="en-US" sz="800" dirty="0"/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F2C67C5E-1E77-F0F4-B028-D102C733C0F9}"/>
              </a:ext>
            </a:extLst>
          </p:cNvPr>
          <p:cNvSpPr txBox="1"/>
          <p:nvPr/>
        </p:nvSpPr>
        <p:spPr>
          <a:xfrm>
            <a:off x="6844141" y="4134581"/>
            <a:ext cx="4417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3km</a:t>
            </a:r>
            <a:endParaRPr lang="ko-KR" altLang="en-US" sz="800" dirty="0"/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3C7D1CFC-6AA5-3565-4DC4-9C17D50A0966}"/>
              </a:ext>
            </a:extLst>
          </p:cNvPr>
          <p:cNvSpPr txBox="1"/>
          <p:nvPr/>
        </p:nvSpPr>
        <p:spPr>
          <a:xfrm>
            <a:off x="5086820" y="4772817"/>
            <a:ext cx="13198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지정된 검색 범위 </a:t>
            </a:r>
            <a:r>
              <a:rPr lang="en-US" altLang="ko-KR" sz="800" b="1" dirty="0"/>
              <a:t>: 3km</a:t>
            </a:r>
            <a:endParaRPr lang="ko-KR" altLang="en-US" sz="800" b="1" dirty="0"/>
          </a:p>
        </p:txBody>
      </p:sp>
      <p:grpSp>
        <p:nvGrpSpPr>
          <p:cNvPr id="514" name="Radio Button">
            <a:extLst>
              <a:ext uri="{FF2B5EF4-FFF2-40B4-BE49-F238E27FC236}">
                <a16:creationId xmlns:a16="http://schemas.microsoft.com/office/drawing/2014/main" id="{E04CADC0-FF8A-1A28-BB7A-B1BB58EE21C9}"/>
              </a:ext>
            </a:extLst>
          </p:cNvPr>
          <p:cNvGrpSpPr>
            <a:grpSpLocks noChangeAspect="1"/>
          </p:cNvGrpSpPr>
          <p:nvPr/>
        </p:nvGrpSpPr>
        <p:grpSpPr>
          <a:xfrm>
            <a:off x="4834416" y="4333798"/>
            <a:ext cx="127000" cy="127000"/>
            <a:chOff x="5964238" y="3297238"/>
            <a:chExt cx="261938" cy="261938"/>
          </a:xfrm>
          <a:solidFill>
            <a:srgbClr val="009688"/>
          </a:solidFill>
        </p:grpSpPr>
        <p:sp>
          <p:nvSpPr>
            <p:cNvPr id="515" name="Outer">
              <a:extLst>
                <a:ext uri="{FF2B5EF4-FFF2-40B4-BE49-F238E27FC236}">
                  <a16:creationId xmlns:a16="http://schemas.microsoft.com/office/drawing/2014/main" id="{53A9D7AF-C00A-F4B4-2F08-0A715385F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4238" y="3297238"/>
              <a:ext cx="261938" cy="261938"/>
            </a:xfrm>
            <a:custGeom>
              <a:avLst/>
              <a:gdLst>
                <a:gd name="T0" fmla="*/ 353 w 706"/>
                <a:gd name="T1" fmla="*/ 0 h 706"/>
                <a:gd name="T2" fmla="*/ 0 w 706"/>
                <a:gd name="T3" fmla="*/ 353 h 706"/>
                <a:gd name="T4" fmla="*/ 353 w 706"/>
                <a:gd name="T5" fmla="*/ 706 h 706"/>
                <a:gd name="T6" fmla="*/ 706 w 706"/>
                <a:gd name="T7" fmla="*/ 353 h 706"/>
                <a:gd name="T8" fmla="*/ 353 w 706"/>
                <a:gd name="T9" fmla="*/ 0 h 706"/>
                <a:gd name="T10" fmla="*/ 353 w 706"/>
                <a:gd name="T11" fmla="*/ 71 h 706"/>
                <a:gd name="T12" fmla="*/ 635 w 706"/>
                <a:gd name="T13" fmla="*/ 353 h 706"/>
                <a:gd name="T14" fmla="*/ 353 w 706"/>
                <a:gd name="T15" fmla="*/ 635 h 706"/>
                <a:gd name="T16" fmla="*/ 71 w 706"/>
                <a:gd name="T17" fmla="*/ 353 h 706"/>
                <a:gd name="T18" fmla="*/ 353 w 706"/>
                <a:gd name="T19" fmla="*/ 71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6" h="706"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8" y="706"/>
                    <a:pt x="706" y="548"/>
                    <a:pt x="706" y="353"/>
                  </a:cubicBezTo>
                  <a:cubicBezTo>
                    <a:pt x="706" y="158"/>
                    <a:pt x="548" y="0"/>
                    <a:pt x="353" y="0"/>
                  </a:cubicBezTo>
                  <a:close/>
                  <a:moveTo>
                    <a:pt x="353" y="71"/>
                  </a:moveTo>
                  <a:cubicBezTo>
                    <a:pt x="509" y="71"/>
                    <a:pt x="635" y="197"/>
                    <a:pt x="635" y="353"/>
                  </a:cubicBezTo>
                  <a:cubicBezTo>
                    <a:pt x="635" y="509"/>
                    <a:pt x="509" y="635"/>
                    <a:pt x="353" y="635"/>
                  </a:cubicBezTo>
                  <a:cubicBezTo>
                    <a:pt x="197" y="635"/>
                    <a:pt x="71" y="509"/>
                    <a:pt x="71" y="353"/>
                  </a:cubicBezTo>
                  <a:cubicBezTo>
                    <a:pt x="71" y="197"/>
                    <a:pt x="197" y="71"/>
                    <a:pt x="35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9" name="Inner">
              <a:extLst>
                <a:ext uri="{FF2B5EF4-FFF2-40B4-BE49-F238E27FC236}">
                  <a16:creationId xmlns:a16="http://schemas.microsoft.com/office/drawing/2014/main" id="{09A6B86D-3E6D-2419-4E37-50A082F63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6" y="3362326"/>
              <a:ext cx="131763" cy="131763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30" name="Radio Button">
            <a:extLst>
              <a:ext uri="{FF2B5EF4-FFF2-40B4-BE49-F238E27FC236}">
                <a16:creationId xmlns:a16="http://schemas.microsoft.com/office/drawing/2014/main" id="{0B29762C-BF88-ED0E-4640-F4818D0BB1D9}"/>
              </a:ext>
            </a:extLst>
          </p:cNvPr>
          <p:cNvGrpSpPr>
            <a:grpSpLocks noChangeAspect="1"/>
          </p:cNvGrpSpPr>
          <p:nvPr/>
        </p:nvGrpSpPr>
        <p:grpSpPr>
          <a:xfrm>
            <a:off x="4843955" y="5206984"/>
            <a:ext cx="127000" cy="127000"/>
            <a:chOff x="5964238" y="3297238"/>
            <a:chExt cx="261938" cy="261938"/>
          </a:xfrm>
          <a:solidFill>
            <a:srgbClr val="000000">
              <a:alpha val="54000"/>
            </a:srgbClr>
          </a:solidFill>
        </p:grpSpPr>
        <p:sp>
          <p:nvSpPr>
            <p:cNvPr id="531" name="Outer">
              <a:extLst>
                <a:ext uri="{FF2B5EF4-FFF2-40B4-BE49-F238E27FC236}">
                  <a16:creationId xmlns:a16="http://schemas.microsoft.com/office/drawing/2014/main" id="{C3B1336A-BBDF-DEB9-8082-4A6C29B004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4238" y="3297238"/>
              <a:ext cx="261938" cy="261938"/>
            </a:xfrm>
            <a:custGeom>
              <a:avLst/>
              <a:gdLst>
                <a:gd name="T0" fmla="*/ 353 w 706"/>
                <a:gd name="T1" fmla="*/ 0 h 706"/>
                <a:gd name="T2" fmla="*/ 0 w 706"/>
                <a:gd name="T3" fmla="*/ 353 h 706"/>
                <a:gd name="T4" fmla="*/ 353 w 706"/>
                <a:gd name="T5" fmla="*/ 706 h 706"/>
                <a:gd name="T6" fmla="*/ 706 w 706"/>
                <a:gd name="T7" fmla="*/ 353 h 706"/>
                <a:gd name="T8" fmla="*/ 353 w 706"/>
                <a:gd name="T9" fmla="*/ 0 h 706"/>
                <a:gd name="T10" fmla="*/ 353 w 706"/>
                <a:gd name="T11" fmla="*/ 71 h 706"/>
                <a:gd name="T12" fmla="*/ 635 w 706"/>
                <a:gd name="T13" fmla="*/ 353 h 706"/>
                <a:gd name="T14" fmla="*/ 353 w 706"/>
                <a:gd name="T15" fmla="*/ 635 h 706"/>
                <a:gd name="T16" fmla="*/ 71 w 706"/>
                <a:gd name="T17" fmla="*/ 353 h 706"/>
                <a:gd name="T18" fmla="*/ 353 w 706"/>
                <a:gd name="T19" fmla="*/ 71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6" h="706"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8" y="706"/>
                    <a:pt x="706" y="548"/>
                    <a:pt x="706" y="353"/>
                  </a:cubicBezTo>
                  <a:cubicBezTo>
                    <a:pt x="706" y="158"/>
                    <a:pt x="548" y="0"/>
                    <a:pt x="353" y="0"/>
                  </a:cubicBezTo>
                  <a:close/>
                  <a:moveTo>
                    <a:pt x="353" y="71"/>
                  </a:moveTo>
                  <a:cubicBezTo>
                    <a:pt x="509" y="71"/>
                    <a:pt x="635" y="197"/>
                    <a:pt x="635" y="353"/>
                  </a:cubicBezTo>
                  <a:cubicBezTo>
                    <a:pt x="635" y="509"/>
                    <a:pt x="509" y="635"/>
                    <a:pt x="353" y="635"/>
                  </a:cubicBezTo>
                  <a:cubicBezTo>
                    <a:pt x="197" y="635"/>
                    <a:pt x="71" y="509"/>
                    <a:pt x="71" y="353"/>
                  </a:cubicBezTo>
                  <a:cubicBezTo>
                    <a:pt x="71" y="197"/>
                    <a:pt x="197" y="71"/>
                    <a:pt x="353" y="7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2" name="Inner">
              <a:extLst>
                <a:ext uri="{FF2B5EF4-FFF2-40B4-BE49-F238E27FC236}">
                  <a16:creationId xmlns:a16="http://schemas.microsoft.com/office/drawing/2014/main" id="{6D7943DC-3329-CA4E-3761-518C5493A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6" y="3362326"/>
              <a:ext cx="131763" cy="131763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9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684D1717-DB53-02D9-D45C-EBFE3574249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11228" y="5164488"/>
            <a:ext cx="894363" cy="283307"/>
            <a:chOff x="5537200" y="2495550"/>
            <a:chExt cx="1281113" cy="206375"/>
          </a:xfrm>
        </p:grpSpPr>
        <p:sp>
          <p:nvSpPr>
            <p:cNvPr id="560" name="Input Field">
              <a:extLst>
                <a:ext uri="{FF2B5EF4-FFF2-40B4-BE49-F238E27FC236}">
                  <a16:creationId xmlns:a16="http://schemas.microsoft.com/office/drawing/2014/main" id="{6AB425EF-DB45-A87C-2976-5301839A6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도</a:t>
              </a:r>
              <a:endParaRPr 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1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ED04DBFE-74DF-DEBC-CEFA-83E7B9313E36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661407" y="2585077"/>
              <a:ext cx="70494" cy="28911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2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D7DF763B-4332-821A-B715-4268864071C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297505" y="5163326"/>
            <a:ext cx="894363" cy="283307"/>
            <a:chOff x="5537200" y="2495550"/>
            <a:chExt cx="1281113" cy="206375"/>
          </a:xfrm>
        </p:grpSpPr>
        <p:sp>
          <p:nvSpPr>
            <p:cNvPr id="563" name="Input Field">
              <a:extLst>
                <a:ext uri="{FF2B5EF4-FFF2-40B4-BE49-F238E27FC236}">
                  <a16:creationId xmlns:a16="http://schemas.microsoft.com/office/drawing/2014/main" id="{F3E795E0-E1A8-2BC7-945E-286889A9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군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구</a:t>
              </a:r>
              <a:endParaRPr 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4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29CE84F-48C3-1C81-FED4-207AA9BB0ABB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661407" y="2585077"/>
              <a:ext cx="70494" cy="28911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5" name="Drop-down" descr="&lt;SmartSettings&gt;&lt;SmartResize enabled=&quot;True&quot; minWidth=&quot;20&quot; minHeight=&quot;5&quot; /&gt;&lt;/SmartSettings&gt;">
            <a:extLst>
              <a:ext uri="{FF2B5EF4-FFF2-40B4-BE49-F238E27FC236}">
                <a16:creationId xmlns:a16="http://schemas.microsoft.com/office/drawing/2014/main" id="{3EF974B3-3910-4F00-68F5-7C063C8FEEC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277497" y="5163326"/>
            <a:ext cx="894363" cy="282752"/>
            <a:chOff x="5537200" y="2495550"/>
            <a:chExt cx="1281113" cy="206375"/>
          </a:xfrm>
        </p:grpSpPr>
        <p:sp>
          <p:nvSpPr>
            <p:cNvPr id="566" name="Input Field">
              <a:extLst>
                <a:ext uri="{FF2B5EF4-FFF2-40B4-BE49-F238E27FC236}">
                  <a16:creationId xmlns:a16="http://schemas.microsoft.com/office/drawing/2014/main" id="{8CB3E9E8-7066-7D26-4D95-F9A1588C2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495550"/>
              <a:ext cx="1281113" cy="20637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rgbClr val="A0A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54864" tIns="0" rIns="128016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읍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면</a:t>
              </a:r>
              <a:r>
                <a:rPr lang="en-US" altLang="ko-KR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33333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</a:t>
              </a:r>
              <a:endParaRPr 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7" name="Arrow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FA2E0AE-A047-F602-39FE-CEF1075546AA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6661406" y="2585047"/>
              <a:ext cx="70496" cy="28967"/>
            </a:xfrm>
            <a:custGeom>
              <a:avLst/>
              <a:gdLst>
                <a:gd name="T0" fmla="*/ 120 w 240"/>
                <a:gd name="T1" fmla="*/ 197 h 197"/>
                <a:gd name="T2" fmla="*/ 0 w 240"/>
                <a:gd name="T3" fmla="*/ 0 h 197"/>
                <a:gd name="T4" fmla="*/ 240 w 240"/>
                <a:gd name="T5" fmla="*/ 0 h 197"/>
                <a:gd name="T6" fmla="*/ 120 w 24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197">
                  <a:moveTo>
                    <a:pt x="120" y="197"/>
                  </a:moveTo>
                  <a:lnTo>
                    <a:pt x="0" y="0"/>
                  </a:lnTo>
                  <a:lnTo>
                    <a:pt x="240" y="0"/>
                  </a:lnTo>
                  <a:lnTo>
                    <a:pt x="120" y="197"/>
                  </a:lnTo>
                  <a:close/>
                </a:path>
              </a:pathLst>
            </a:custGeom>
            <a:solidFill>
              <a:srgbClr val="3030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68" name="TextBox 567">
            <a:extLst>
              <a:ext uri="{FF2B5EF4-FFF2-40B4-BE49-F238E27FC236}">
                <a16:creationId xmlns:a16="http://schemas.microsoft.com/office/drawing/2014/main" id="{CFF668D3-BD3D-7628-D4E5-AA4F098E0848}"/>
              </a:ext>
            </a:extLst>
          </p:cNvPr>
          <p:cNvSpPr txBox="1"/>
          <p:nvPr/>
        </p:nvSpPr>
        <p:spPr>
          <a:xfrm>
            <a:off x="5082585" y="5569924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지정된 검색 범위 </a:t>
            </a:r>
            <a:r>
              <a:rPr lang="en-US" altLang="ko-KR" sz="800" dirty="0"/>
              <a:t>: </a:t>
            </a:r>
            <a:r>
              <a:rPr lang="ko-KR" altLang="en-US" sz="800" dirty="0"/>
              <a:t>시</a:t>
            </a:r>
            <a:r>
              <a:rPr lang="en-US" altLang="ko-KR" sz="800" dirty="0"/>
              <a:t>/</a:t>
            </a:r>
            <a:r>
              <a:rPr lang="ko-KR" altLang="en-US" sz="800" dirty="0"/>
              <a:t>도 시</a:t>
            </a:r>
            <a:r>
              <a:rPr lang="en-US" altLang="ko-KR" sz="800" dirty="0"/>
              <a:t>/</a:t>
            </a:r>
            <a:r>
              <a:rPr lang="ko-KR" altLang="en-US" sz="800" dirty="0"/>
              <a:t>군</a:t>
            </a:r>
            <a:r>
              <a:rPr lang="en-US" altLang="ko-KR" sz="800" dirty="0"/>
              <a:t>/</a:t>
            </a:r>
            <a:r>
              <a:rPr lang="ko-KR" altLang="en-US" sz="800" dirty="0"/>
              <a:t>구 읍</a:t>
            </a:r>
            <a:r>
              <a:rPr lang="en-US" altLang="ko-KR" sz="800" dirty="0"/>
              <a:t>/</a:t>
            </a:r>
            <a:r>
              <a:rPr lang="ko-KR" altLang="en-US" sz="800" dirty="0"/>
              <a:t>면</a:t>
            </a:r>
            <a:r>
              <a:rPr lang="en-US" altLang="ko-KR" sz="800" dirty="0"/>
              <a:t>/</a:t>
            </a:r>
            <a:r>
              <a:rPr lang="ko-KR" altLang="en-US" sz="800" dirty="0"/>
              <a:t>동</a:t>
            </a:r>
          </a:p>
        </p:txBody>
      </p:sp>
      <p:pic>
        <p:nvPicPr>
          <p:cNvPr id="23" name="그래픽 22" descr="배지 5 단색으로 채워진">
            <a:extLst>
              <a:ext uri="{FF2B5EF4-FFF2-40B4-BE49-F238E27FC236}">
                <a16:creationId xmlns:a16="http://schemas.microsoft.com/office/drawing/2014/main" id="{4829ACBE-BE37-DBF4-3BF8-51C0D59511E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122767" y="6015932"/>
            <a:ext cx="303805" cy="303805"/>
          </a:xfrm>
          <a:prstGeom prst="rect">
            <a:avLst/>
          </a:prstGeom>
        </p:spPr>
      </p:pic>
      <p:sp>
        <p:nvSpPr>
          <p:cNvPr id="569" name="TextBox 568">
            <a:extLst>
              <a:ext uri="{FF2B5EF4-FFF2-40B4-BE49-F238E27FC236}">
                <a16:creationId xmlns:a16="http://schemas.microsoft.com/office/drawing/2014/main" id="{018C5DED-C39A-AC75-8CF7-6FED3CE4464E}"/>
              </a:ext>
            </a:extLst>
          </p:cNvPr>
          <p:cNvSpPr txBox="1"/>
          <p:nvPr/>
        </p:nvSpPr>
        <p:spPr>
          <a:xfrm>
            <a:off x="4824392" y="2858422"/>
            <a:ext cx="29462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 조건의 저장명을 입력하세요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0" name="Text Field">
            <a:extLst>
              <a:ext uri="{FF2B5EF4-FFF2-40B4-BE49-F238E27FC236}">
                <a16:creationId xmlns:a16="http://schemas.microsoft.com/office/drawing/2014/main" id="{60769C58-AE7D-57BC-3BED-76013C63EAC9}"/>
              </a:ext>
            </a:extLst>
          </p:cNvPr>
          <p:cNvGrpSpPr/>
          <p:nvPr/>
        </p:nvGrpSpPr>
        <p:grpSpPr>
          <a:xfrm>
            <a:off x="4946313" y="3208985"/>
            <a:ext cx="2286000" cy="336643"/>
            <a:chOff x="392486" y="2272665"/>
            <a:chExt cx="2286000" cy="336643"/>
          </a:xfrm>
        </p:grpSpPr>
        <p:sp>
          <p:nvSpPr>
            <p:cNvPr id="571" name="Text">
              <a:extLst>
                <a:ext uri="{FF2B5EF4-FFF2-40B4-BE49-F238E27FC236}">
                  <a16:creationId xmlns:a16="http://schemas.microsoft.com/office/drawing/2014/main" id="{3169BD4D-88DB-5BB8-08F4-7444C89845EC}"/>
                </a:ext>
              </a:extLst>
            </p:cNvPr>
            <p:cNvSpPr txBox="1"/>
            <p:nvPr/>
          </p:nvSpPr>
          <p:spPr>
            <a:xfrm>
              <a:off x="392486" y="2272665"/>
              <a:ext cx="2286000" cy="3366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107950" tIns="111125" rIns="107950" bIns="111125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교통 편한 곳</a:t>
              </a:r>
              <a:endParaRPr lang="en-US" sz="1000" b="1" dirty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72" name="Divider">
              <a:extLst>
                <a:ext uri="{FF2B5EF4-FFF2-40B4-BE49-F238E27FC236}">
                  <a16:creationId xmlns:a16="http://schemas.microsoft.com/office/drawing/2014/main" id="{711C9A31-4BBD-DD64-FBDC-3E681E526FC1}"/>
                </a:ext>
              </a:extLst>
            </p:cNvPr>
            <p:cNvCxnSpPr/>
            <p:nvPr/>
          </p:nvCxnSpPr>
          <p:spPr>
            <a:xfrm>
              <a:off x="392486" y="2609308"/>
              <a:ext cx="2286000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Divider">
              <a:extLst>
                <a:ext uri="{FF2B5EF4-FFF2-40B4-BE49-F238E27FC236}">
                  <a16:creationId xmlns:a16="http://schemas.microsoft.com/office/drawing/2014/main" id="{6026A397-56A2-2509-59F8-40E3F944FC36}"/>
                </a:ext>
              </a:extLst>
            </p:cNvPr>
            <p:cNvCxnSpPr/>
            <p:nvPr/>
          </p:nvCxnSpPr>
          <p:spPr>
            <a:xfrm>
              <a:off x="392486" y="2272665"/>
              <a:ext cx="2286000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080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표 231">
            <a:extLst>
              <a:ext uri="{FF2B5EF4-FFF2-40B4-BE49-F238E27FC236}">
                <a16:creationId xmlns:a16="http://schemas.microsoft.com/office/drawing/2014/main" id="{74425202-47D9-8B53-9708-B35387061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40751"/>
              </p:ext>
            </p:extLst>
          </p:nvPr>
        </p:nvGraphicFramePr>
        <p:xfrm>
          <a:off x="9287838" y="1589907"/>
          <a:ext cx="2535862" cy="493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순서에 의한 조건 선택 시 제약 사항은 없으며 각각 사용자가 원하는 대로 설정할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선택한 단계에 따라 입력 폼이 바뀌며 그에 따른 분석을 할 수 있도록 도모한다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sp>
        <p:nvSpPr>
          <p:cNvPr id="25" name="Card">
            <a:extLst>
              <a:ext uri="{FF2B5EF4-FFF2-40B4-BE49-F238E27FC236}">
                <a16:creationId xmlns:a16="http://schemas.microsoft.com/office/drawing/2014/main" id="{BC4FF7FD-068B-18C2-E457-4EE94E7E27B7}"/>
              </a:ext>
            </a:extLst>
          </p:cNvPr>
          <p:cNvSpPr/>
          <p:nvPr/>
        </p:nvSpPr>
        <p:spPr>
          <a:xfrm>
            <a:off x="507850" y="2291208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4" name="Card">
            <a:extLst>
              <a:ext uri="{FF2B5EF4-FFF2-40B4-BE49-F238E27FC236}">
                <a16:creationId xmlns:a16="http://schemas.microsoft.com/office/drawing/2014/main" id="{B0522553-7E1B-C184-1C28-02D586DDA7F6}"/>
              </a:ext>
            </a:extLst>
          </p:cNvPr>
          <p:cNvSpPr/>
          <p:nvPr/>
        </p:nvSpPr>
        <p:spPr>
          <a:xfrm>
            <a:off x="507850" y="2285215"/>
            <a:ext cx="2519129" cy="4158508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5919B2E-3A58-072E-2BC6-4421CC161A4E}"/>
              </a:ext>
            </a:extLst>
          </p:cNvPr>
          <p:cNvSpPr txBox="1"/>
          <p:nvPr/>
        </p:nvSpPr>
        <p:spPr>
          <a:xfrm>
            <a:off x="621878" y="2428835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</a:t>
            </a:r>
          </a:p>
        </p:txBody>
      </p:sp>
      <p:sp>
        <p:nvSpPr>
          <p:cNvPr id="522" name="Card">
            <a:extLst>
              <a:ext uri="{FF2B5EF4-FFF2-40B4-BE49-F238E27FC236}">
                <a16:creationId xmlns:a16="http://schemas.microsoft.com/office/drawing/2014/main" id="{41A0928F-787A-5093-392D-A855E8F0F955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23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730DB1E7-35EE-B4E8-6125-0D3EE93689D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524" name="Text Box">
              <a:extLst>
                <a:ext uri="{FF2B5EF4-FFF2-40B4-BE49-F238E27FC236}">
                  <a16:creationId xmlns:a16="http://schemas.microsoft.com/office/drawing/2014/main" id="{0FE52248-31AD-E5E1-52C1-9D13D81FF844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25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17EDE8-EA2F-1C92-9F32-410B95DAFD90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8" name="Card">
            <a:extLst>
              <a:ext uri="{FF2B5EF4-FFF2-40B4-BE49-F238E27FC236}">
                <a16:creationId xmlns:a16="http://schemas.microsoft.com/office/drawing/2014/main" id="{2DDC33ED-C928-C913-A1B5-AD83FD8DECAA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E77BC316-ED27-2BB8-1920-0158C9F22F15}"/>
              </a:ext>
            </a:extLst>
          </p:cNvPr>
          <p:cNvGraphicFramePr>
            <a:graphicFrameLocks noGrp="1"/>
          </p:cNvGraphicFramePr>
          <p:nvPr/>
        </p:nvGraphicFramePr>
        <p:xfrm>
          <a:off x="630511" y="4442732"/>
          <a:ext cx="2234621" cy="1869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0643337"/>
                    </a:ext>
                  </a:extLst>
                </a:gridCol>
                <a:gridCol w="972592">
                  <a:extLst>
                    <a:ext uri="{9D8B030D-6E8A-4147-A177-3AD203B41FA5}">
                      <a16:colId xmlns:a16="http://schemas.microsoft.com/office/drawing/2014/main" val="373149904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891815624"/>
                    </a:ext>
                  </a:extLst>
                </a:gridCol>
                <a:gridCol w="418023">
                  <a:extLst>
                    <a:ext uri="{9D8B030D-6E8A-4147-A177-3AD203B41FA5}">
                      <a16:colId xmlns:a16="http://schemas.microsoft.com/office/drawing/2014/main" val="877492975"/>
                    </a:ext>
                  </a:extLst>
                </a:gridCol>
              </a:tblGrid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저장명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 날짜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분석결과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87800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밑에거</a:t>
                      </a:r>
                      <a:r>
                        <a:rPr lang="ko-KR" altLang="en-US" sz="800" dirty="0"/>
                        <a:t> 합쳐서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2023-04-18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X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4246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편의시설 주변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2023-04-14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O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088192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교통시설 많은 곳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2023-04-13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O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9142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홍수피해 적은 곳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2023-04-11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O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404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9520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273366-55F3-2B97-D120-FB0998395675}"/>
              </a:ext>
            </a:extLst>
          </p:cNvPr>
          <p:cNvSpPr txBox="1"/>
          <p:nvPr/>
        </p:nvSpPr>
        <p:spPr>
          <a:xfrm>
            <a:off x="580071" y="4196511"/>
            <a:ext cx="132710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설정 내역</a:t>
            </a:r>
          </a:p>
        </p:txBody>
      </p:sp>
      <p:sp>
        <p:nvSpPr>
          <p:cNvPr id="28" name="Card">
            <a:extLst>
              <a:ext uri="{FF2B5EF4-FFF2-40B4-BE49-F238E27FC236}">
                <a16:creationId xmlns:a16="http://schemas.microsoft.com/office/drawing/2014/main" id="{03E79AFD-A59E-6C34-10F0-EBB01749748E}"/>
              </a:ext>
            </a:extLst>
          </p:cNvPr>
          <p:cNvSpPr/>
          <p:nvPr/>
        </p:nvSpPr>
        <p:spPr>
          <a:xfrm>
            <a:off x="621878" y="2699492"/>
            <a:ext cx="2243254" cy="1483453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12700">
            <a:solidFill>
              <a:schemeClr val="tx1">
                <a:lumMod val="60000"/>
                <a:lumOff val="40000"/>
              </a:schemeClr>
            </a:solidFill>
            <a:prstDash val="dash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래픽 29" descr="추가 윤곽선">
            <a:extLst>
              <a:ext uri="{FF2B5EF4-FFF2-40B4-BE49-F238E27FC236}">
                <a16:creationId xmlns:a16="http://schemas.microsoft.com/office/drawing/2014/main" id="{62C3BB25-827C-12AB-B0C0-9D5BBF0680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3505" y="3351218"/>
            <a:ext cx="180000" cy="1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205287-116F-D145-4E9F-45AB002AF10B}"/>
              </a:ext>
            </a:extLst>
          </p:cNvPr>
          <p:cNvSpPr txBox="1"/>
          <p:nvPr/>
        </p:nvSpPr>
        <p:spPr>
          <a:xfrm>
            <a:off x="1029130" y="3608162"/>
            <a:ext cx="14287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주거적지 탐색 조건을 추가하세요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4D9D6-76AD-BE9B-7E85-E48701722137}"/>
              </a:ext>
            </a:extLst>
          </p:cNvPr>
          <p:cNvSpPr txBox="1"/>
          <p:nvPr/>
        </p:nvSpPr>
        <p:spPr>
          <a:xfrm>
            <a:off x="2234440" y="4261578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p:sp>
        <p:nvSpPr>
          <p:cNvPr id="35" name="Card">
            <a:extLst>
              <a:ext uri="{FF2B5EF4-FFF2-40B4-BE49-F238E27FC236}">
                <a16:creationId xmlns:a16="http://schemas.microsoft.com/office/drawing/2014/main" id="{95030ECA-BCFE-2C2F-9731-7C35B4CD590D}"/>
              </a:ext>
            </a:extLst>
          </p:cNvPr>
          <p:cNvSpPr/>
          <p:nvPr/>
        </p:nvSpPr>
        <p:spPr>
          <a:xfrm>
            <a:off x="3141007" y="2288642"/>
            <a:ext cx="5755492" cy="4181739"/>
          </a:xfrm>
          <a:prstGeom prst="roundRect">
            <a:avLst>
              <a:gd name="adj" fmla="val 1841"/>
            </a:avLst>
          </a:prstGeom>
          <a:solidFill>
            <a:schemeClr val="bg1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83C949-494F-2CEA-1801-F5D8BD7C42D5}"/>
              </a:ext>
            </a:extLst>
          </p:cNvPr>
          <p:cNvSpPr txBox="1"/>
          <p:nvPr/>
        </p:nvSpPr>
        <p:spPr>
          <a:xfrm>
            <a:off x="3505946" y="2362206"/>
            <a:ext cx="29462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주거적지 탐색 조건 추가하기</a:t>
            </a:r>
          </a:p>
        </p:txBody>
      </p:sp>
      <p:sp>
        <p:nvSpPr>
          <p:cNvPr id="496" name="Card">
            <a:extLst>
              <a:ext uri="{FF2B5EF4-FFF2-40B4-BE49-F238E27FC236}">
                <a16:creationId xmlns:a16="http://schemas.microsoft.com/office/drawing/2014/main" id="{C9F70B90-CB98-3778-B7E0-DCE0B5E9AE50}"/>
              </a:ext>
            </a:extLst>
          </p:cNvPr>
          <p:cNvSpPr/>
          <p:nvPr/>
        </p:nvSpPr>
        <p:spPr>
          <a:xfrm>
            <a:off x="3308580" y="2865764"/>
            <a:ext cx="1284294" cy="3446668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150653F0-6A05-3ED2-AF8A-E27B8A07F98E}"/>
              </a:ext>
            </a:extLst>
          </p:cNvPr>
          <p:cNvSpPr txBox="1"/>
          <p:nvPr/>
        </p:nvSpPr>
        <p:spPr>
          <a:xfrm>
            <a:off x="3338795" y="2948079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 범위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3DDC6DE8-6715-BD6A-871F-A8BB09B33FB6}"/>
              </a:ext>
            </a:extLst>
          </p:cNvPr>
          <p:cNvSpPr txBox="1"/>
          <p:nvPr/>
        </p:nvSpPr>
        <p:spPr>
          <a:xfrm>
            <a:off x="3357411" y="3381718"/>
            <a:ext cx="926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4B7A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DDCC42E2-C98D-8583-3B3B-1B66B5343FB1}"/>
              </a:ext>
            </a:extLst>
          </p:cNvPr>
          <p:cNvSpPr txBox="1"/>
          <p:nvPr/>
        </p:nvSpPr>
        <p:spPr>
          <a:xfrm>
            <a:off x="3370145" y="3909921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4DF9F6B-0919-688E-2DDA-B1C8BF6CF57B}"/>
              </a:ext>
            </a:extLst>
          </p:cNvPr>
          <p:cNvSpPr txBox="1"/>
          <p:nvPr/>
        </p:nvSpPr>
        <p:spPr>
          <a:xfrm>
            <a:off x="3370144" y="4391958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8A60ED12-0A8F-3C5A-A1B2-4A3F6633B2B0}"/>
              </a:ext>
            </a:extLst>
          </p:cNvPr>
          <p:cNvSpPr txBox="1"/>
          <p:nvPr/>
        </p:nvSpPr>
        <p:spPr>
          <a:xfrm>
            <a:off x="3378046" y="4870158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공공기관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389FDFDC-4929-E816-2870-874A16D1CBE4}"/>
              </a:ext>
            </a:extLst>
          </p:cNvPr>
          <p:cNvSpPr txBox="1"/>
          <p:nvPr/>
        </p:nvSpPr>
        <p:spPr>
          <a:xfrm>
            <a:off x="3378046" y="5348358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학군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3EE88465-CD36-E586-094A-9C7FDAE36436}"/>
              </a:ext>
            </a:extLst>
          </p:cNvPr>
          <p:cNvSpPr txBox="1"/>
          <p:nvPr/>
        </p:nvSpPr>
        <p:spPr>
          <a:xfrm>
            <a:off x="3378046" y="5826558"/>
            <a:ext cx="92613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96AE5A-EEFF-C2F9-D451-8A4E6E37CB98}"/>
              </a:ext>
            </a:extLst>
          </p:cNvPr>
          <p:cNvSpPr txBox="1"/>
          <p:nvPr/>
        </p:nvSpPr>
        <p:spPr>
          <a:xfrm>
            <a:off x="3356490" y="3160427"/>
            <a:ext cx="3987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3km</a:t>
            </a:r>
            <a:endParaRPr lang="ko-KR" altLang="en-US" sz="700" dirty="0"/>
          </a:p>
        </p:txBody>
      </p:sp>
      <p:sp>
        <p:nvSpPr>
          <p:cNvPr id="3" name="Card">
            <a:extLst>
              <a:ext uri="{FF2B5EF4-FFF2-40B4-BE49-F238E27FC236}">
                <a16:creationId xmlns:a16="http://schemas.microsoft.com/office/drawing/2014/main" id="{F6718D33-39D1-5D88-8F4D-89D9706AE3D6}"/>
              </a:ext>
            </a:extLst>
          </p:cNvPr>
          <p:cNvSpPr/>
          <p:nvPr/>
        </p:nvSpPr>
        <p:spPr>
          <a:xfrm>
            <a:off x="8119491" y="6029680"/>
            <a:ext cx="666750" cy="282752"/>
          </a:xfrm>
          <a:prstGeom prst="roundRect">
            <a:avLst/>
          </a:prstGeom>
          <a:solidFill>
            <a:srgbClr val="4B7A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Card">
            <a:extLst>
              <a:ext uri="{FF2B5EF4-FFF2-40B4-BE49-F238E27FC236}">
                <a16:creationId xmlns:a16="http://schemas.microsoft.com/office/drawing/2014/main" id="{F9EB11F2-5672-99C2-2DE5-17B547E74E65}"/>
              </a:ext>
            </a:extLst>
          </p:cNvPr>
          <p:cNvSpPr/>
          <p:nvPr/>
        </p:nvSpPr>
        <p:spPr>
          <a:xfrm>
            <a:off x="7348399" y="6025600"/>
            <a:ext cx="666750" cy="282752"/>
          </a:xfrm>
          <a:prstGeom prst="roundRect">
            <a:avLst/>
          </a:prstGeom>
          <a:solidFill>
            <a:srgbClr val="00B05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Card">
            <a:extLst>
              <a:ext uri="{FF2B5EF4-FFF2-40B4-BE49-F238E27FC236}">
                <a16:creationId xmlns:a16="http://schemas.microsoft.com/office/drawing/2014/main" id="{53D6AD92-1D1F-BBA7-7B4C-6A0F01D4A99C}"/>
              </a:ext>
            </a:extLst>
          </p:cNvPr>
          <p:cNvSpPr/>
          <p:nvPr/>
        </p:nvSpPr>
        <p:spPr>
          <a:xfrm>
            <a:off x="6577307" y="6025600"/>
            <a:ext cx="666750" cy="282752"/>
          </a:xfrm>
          <a:prstGeom prst="roundRect">
            <a:avLst/>
          </a:prstGeom>
          <a:solidFill>
            <a:srgbClr val="FF000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38933-B0BD-E012-3D91-364D82D175A3}"/>
              </a:ext>
            </a:extLst>
          </p:cNvPr>
          <p:cNvSpPr txBox="1"/>
          <p:nvPr/>
        </p:nvSpPr>
        <p:spPr>
          <a:xfrm>
            <a:off x="4824392" y="2858422"/>
            <a:ext cx="29462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관련 조건을 설정하세요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Checkbox">
            <a:extLst>
              <a:ext uri="{FF2B5EF4-FFF2-40B4-BE49-F238E27FC236}">
                <a16:creationId xmlns:a16="http://schemas.microsoft.com/office/drawing/2014/main" id="{CA1CB3F6-775E-111A-250C-8663D49E8B0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59794" y="5291208"/>
            <a:ext cx="114300" cy="114300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heckbox">
            <a:extLst>
              <a:ext uri="{FF2B5EF4-FFF2-40B4-BE49-F238E27FC236}">
                <a16:creationId xmlns:a16="http://schemas.microsoft.com/office/drawing/2014/main" id="{6F664943-6131-72F9-0B64-A9931B780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59794" y="4140166"/>
            <a:ext cx="114300" cy="114300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heckbox">
            <a:extLst>
              <a:ext uri="{FF2B5EF4-FFF2-40B4-BE49-F238E27FC236}">
                <a16:creationId xmlns:a16="http://schemas.microsoft.com/office/drawing/2014/main" id="{6ECB092C-6C9B-5228-A82F-B39F24B641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59794" y="4715687"/>
            <a:ext cx="114300" cy="114300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heckbox">
            <a:extLst>
              <a:ext uri="{FF2B5EF4-FFF2-40B4-BE49-F238E27FC236}">
                <a16:creationId xmlns:a16="http://schemas.microsoft.com/office/drawing/2014/main" id="{0053FAC6-FA66-7B50-174E-C0B925A9E6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59794" y="3567899"/>
            <a:ext cx="114300" cy="114300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Input Field">
            <a:extLst>
              <a:ext uri="{FF2B5EF4-FFF2-40B4-BE49-F238E27FC236}">
                <a16:creationId xmlns:a16="http://schemas.microsoft.com/office/drawing/2014/main" id="{B3986E90-4D5B-3F21-5AF1-587B622F4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5441" y="3521861"/>
            <a:ext cx="544373" cy="229189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자동차</a:t>
            </a:r>
            <a:endParaRPr lang="en-US" sz="7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Input Field">
            <a:extLst>
              <a:ext uri="{FF2B5EF4-FFF2-40B4-BE49-F238E27FC236}">
                <a16:creationId xmlns:a16="http://schemas.microsoft.com/office/drawing/2014/main" id="{2EAD7A48-4D1C-7338-ED9E-D5419944D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5441" y="4068595"/>
            <a:ext cx="544373" cy="229189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대중교통</a:t>
            </a:r>
            <a:endParaRPr lang="en-US" sz="7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Input Field">
            <a:extLst>
              <a:ext uri="{FF2B5EF4-FFF2-40B4-BE49-F238E27FC236}">
                <a16:creationId xmlns:a16="http://schemas.microsoft.com/office/drawing/2014/main" id="{AF68528F-7B8E-E57D-0A51-8DDB3921A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5441" y="4672210"/>
            <a:ext cx="544373" cy="229189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자전거</a:t>
            </a:r>
            <a:endParaRPr lang="en-US" sz="7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Input Field">
            <a:extLst>
              <a:ext uri="{FF2B5EF4-FFF2-40B4-BE49-F238E27FC236}">
                <a16:creationId xmlns:a16="http://schemas.microsoft.com/office/drawing/2014/main" id="{A68B2B2F-7A93-1A2F-9A81-D3EC97EFB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5441" y="5239502"/>
            <a:ext cx="544373" cy="229189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54864" tIns="0" rIns="54864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도보</a:t>
            </a:r>
            <a:endParaRPr lang="en-US" sz="700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4AF1885E-60FB-36D8-8644-163F150E7B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2141" y="3322443"/>
            <a:ext cx="303805" cy="303805"/>
          </a:xfrm>
          <a:prstGeom prst="rect">
            <a:avLst/>
          </a:prstGeom>
        </p:spPr>
      </p:pic>
      <p:pic>
        <p:nvPicPr>
          <p:cNvPr id="12" name="그래픽 11" descr="배지 단색으로 채워진">
            <a:extLst>
              <a:ext uri="{FF2B5EF4-FFF2-40B4-BE49-F238E27FC236}">
                <a16:creationId xmlns:a16="http://schemas.microsoft.com/office/drawing/2014/main" id="{318A3DC7-3A9A-8778-0349-E441915BD6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0878" y="3332650"/>
            <a:ext cx="303805" cy="303805"/>
          </a:xfrm>
          <a:prstGeom prst="rect">
            <a:avLst/>
          </a:prstGeom>
        </p:spPr>
      </p:pic>
      <p:sp>
        <p:nvSpPr>
          <p:cNvPr id="39" name="Card">
            <a:extLst>
              <a:ext uri="{FF2B5EF4-FFF2-40B4-BE49-F238E27FC236}">
                <a16:creationId xmlns:a16="http://schemas.microsoft.com/office/drawing/2014/main" id="{0BA34EC4-B660-6216-6F1F-DF8228EA9F87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rgbClr val="2D31FA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0" name="Card">
            <a:extLst>
              <a:ext uri="{FF2B5EF4-FFF2-40B4-BE49-F238E27FC236}">
                <a16:creationId xmlns:a16="http://schemas.microsoft.com/office/drawing/2014/main" id="{60F3CE9A-DD69-CEAE-8787-11A6BE17F725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0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표 231">
            <a:extLst>
              <a:ext uri="{FF2B5EF4-FFF2-40B4-BE49-F238E27FC236}">
                <a16:creationId xmlns:a16="http://schemas.microsoft.com/office/drawing/2014/main" id="{74425202-47D9-8B53-9708-B3538706162F}"/>
              </a:ext>
            </a:extLst>
          </p:cNvPr>
          <p:cNvGraphicFramePr>
            <a:graphicFrameLocks noGrp="1"/>
          </p:cNvGraphicFramePr>
          <p:nvPr/>
        </p:nvGraphicFramePr>
        <p:xfrm>
          <a:off x="9287838" y="1589907"/>
          <a:ext cx="2535862" cy="4961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앞에서 저장을 누르게 되면 화면과 같이 뜨고 분석을 눌렀을 시 분석 결과가 나온다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저장을 누른 후 분석 버튼을 눌러도 동일하게 나온다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읍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면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동 기준으로 주거적지가 나오게 된다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주거적지 목록을 누르면 해당 </a:t>
                      </a:r>
                      <a:r>
                        <a:rPr lang="ko-KR" altLang="en-US" sz="1100" dirty="0" err="1"/>
                        <a:t>폴리곤</a:t>
                      </a:r>
                      <a:r>
                        <a:rPr lang="en-US" altLang="ko-KR" sz="1100" dirty="0"/>
                        <a:t>(or </a:t>
                      </a:r>
                      <a:r>
                        <a:rPr lang="ko-KR" altLang="en-US" sz="1100" dirty="0"/>
                        <a:t>버퍼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관련 내용이 나오게 된다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sp>
        <p:nvSpPr>
          <p:cNvPr id="25" name="Card">
            <a:extLst>
              <a:ext uri="{FF2B5EF4-FFF2-40B4-BE49-F238E27FC236}">
                <a16:creationId xmlns:a16="http://schemas.microsoft.com/office/drawing/2014/main" id="{BC4FF7FD-068B-18C2-E457-4EE94E7E27B7}"/>
              </a:ext>
            </a:extLst>
          </p:cNvPr>
          <p:cNvSpPr/>
          <p:nvPr/>
        </p:nvSpPr>
        <p:spPr>
          <a:xfrm>
            <a:off x="507850" y="2291208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4" name="Card">
            <a:extLst>
              <a:ext uri="{FF2B5EF4-FFF2-40B4-BE49-F238E27FC236}">
                <a16:creationId xmlns:a16="http://schemas.microsoft.com/office/drawing/2014/main" id="{B0522553-7E1B-C184-1C28-02D586DDA7F6}"/>
              </a:ext>
            </a:extLst>
          </p:cNvPr>
          <p:cNvSpPr/>
          <p:nvPr/>
        </p:nvSpPr>
        <p:spPr>
          <a:xfrm>
            <a:off x="507850" y="2285215"/>
            <a:ext cx="2519129" cy="4158508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5919B2E-3A58-072E-2BC6-4421CC161A4E}"/>
              </a:ext>
            </a:extLst>
          </p:cNvPr>
          <p:cNvSpPr txBox="1"/>
          <p:nvPr/>
        </p:nvSpPr>
        <p:spPr>
          <a:xfrm>
            <a:off x="621878" y="2428835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</a:t>
            </a:r>
          </a:p>
        </p:txBody>
      </p:sp>
      <p:sp>
        <p:nvSpPr>
          <p:cNvPr id="522" name="Card">
            <a:extLst>
              <a:ext uri="{FF2B5EF4-FFF2-40B4-BE49-F238E27FC236}">
                <a16:creationId xmlns:a16="http://schemas.microsoft.com/office/drawing/2014/main" id="{41A0928F-787A-5093-392D-A855E8F0F955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23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730DB1E7-35EE-B4E8-6125-0D3EE93689D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524" name="Text Box">
              <a:extLst>
                <a:ext uri="{FF2B5EF4-FFF2-40B4-BE49-F238E27FC236}">
                  <a16:creationId xmlns:a16="http://schemas.microsoft.com/office/drawing/2014/main" id="{0FE52248-31AD-E5E1-52C1-9D13D81FF844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25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17EDE8-EA2F-1C92-9F32-410B95DAFD90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8" name="Card">
            <a:extLst>
              <a:ext uri="{FF2B5EF4-FFF2-40B4-BE49-F238E27FC236}">
                <a16:creationId xmlns:a16="http://schemas.microsoft.com/office/drawing/2014/main" id="{2DDC33ED-C928-C913-A1B5-AD83FD8DECAA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E77BC316-ED27-2BB8-1920-0158C9F22F15}"/>
              </a:ext>
            </a:extLst>
          </p:cNvPr>
          <p:cNvGraphicFramePr>
            <a:graphicFrameLocks noGrp="1"/>
          </p:cNvGraphicFramePr>
          <p:nvPr/>
        </p:nvGraphicFramePr>
        <p:xfrm>
          <a:off x="630511" y="4442732"/>
          <a:ext cx="2234621" cy="1841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80643337"/>
                    </a:ext>
                  </a:extLst>
                </a:gridCol>
                <a:gridCol w="972592">
                  <a:extLst>
                    <a:ext uri="{9D8B030D-6E8A-4147-A177-3AD203B41FA5}">
                      <a16:colId xmlns:a16="http://schemas.microsoft.com/office/drawing/2014/main" val="3731499042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891815624"/>
                    </a:ext>
                  </a:extLst>
                </a:gridCol>
                <a:gridCol w="418023">
                  <a:extLst>
                    <a:ext uri="{9D8B030D-6E8A-4147-A177-3AD203B41FA5}">
                      <a16:colId xmlns:a16="http://schemas.microsoft.com/office/drawing/2014/main" val="877492975"/>
                    </a:ext>
                  </a:extLst>
                </a:gridCol>
              </a:tblGrid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주거적지동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면적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87800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초원마을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141829.2109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최적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42460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관양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/>
                        <a:t>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31298392.21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최적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088192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푸른마을인덕원</a:t>
                      </a:r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4928193,312893</a:t>
                      </a:r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9142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4045"/>
                  </a:ext>
                </a:extLst>
              </a:tr>
              <a:tr h="3068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9520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3273366-55F3-2B97-D120-FB0998395675}"/>
              </a:ext>
            </a:extLst>
          </p:cNvPr>
          <p:cNvSpPr txBox="1"/>
          <p:nvPr/>
        </p:nvSpPr>
        <p:spPr>
          <a:xfrm>
            <a:off x="580071" y="4196511"/>
            <a:ext cx="132710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간략</a:t>
            </a:r>
          </a:p>
        </p:txBody>
      </p:sp>
      <p:sp>
        <p:nvSpPr>
          <p:cNvPr id="28" name="Card">
            <a:extLst>
              <a:ext uri="{FF2B5EF4-FFF2-40B4-BE49-F238E27FC236}">
                <a16:creationId xmlns:a16="http://schemas.microsoft.com/office/drawing/2014/main" id="{03E79AFD-A59E-6C34-10F0-EBB01749748E}"/>
              </a:ext>
            </a:extLst>
          </p:cNvPr>
          <p:cNvSpPr/>
          <p:nvPr/>
        </p:nvSpPr>
        <p:spPr>
          <a:xfrm>
            <a:off x="621878" y="2699492"/>
            <a:ext cx="2243254" cy="1483453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12700">
            <a:solidFill>
              <a:schemeClr val="tx1">
                <a:lumMod val="60000"/>
                <a:lumOff val="40000"/>
              </a:schemeClr>
            </a:solidFill>
            <a:prstDash val="dash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4D9D6-76AD-BE9B-7E85-E48701722137}"/>
              </a:ext>
            </a:extLst>
          </p:cNvPr>
          <p:cNvSpPr txBox="1"/>
          <p:nvPr/>
        </p:nvSpPr>
        <p:spPr>
          <a:xfrm>
            <a:off x="2234440" y="2464801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F0423-DEBD-F00A-626F-0F927E417BCB}"/>
              </a:ext>
            </a:extLst>
          </p:cNvPr>
          <p:cNvSpPr txBox="1"/>
          <p:nvPr/>
        </p:nvSpPr>
        <p:spPr>
          <a:xfrm>
            <a:off x="621879" y="2795758"/>
            <a:ext cx="224325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편한 곳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B2D99-57D6-F4BD-A1BA-DBC326632549}"/>
              </a:ext>
            </a:extLst>
          </p:cNvPr>
          <p:cNvSpPr txBox="1"/>
          <p:nvPr/>
        </p:nvSpPr>
        <p:spPr>
          <a:xfrm>
            <a:off x="621877" y="309492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반경 </a:t>
            </a:r>
            <a:r>
              <a:rPr lang="en-US" altLang="ko-KR" sz="800" dirty="0"/>
              <a:t>3km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0D9-153B-C328-05B6-D51D99AC3CC4}"/>
              </a:ext>
            </a:extLst>
          </p:cNvPr>
          <p:cNvSpPr txBox="1"/>
          <p:nvPr/>
        </p:nvSpPr>
        <p:spPr>
          <a:xfrm>
            <a:off x="621877" y="331146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대중교통</a:t>
            </a:r>
            <a:r>
              <a:rPr lang="en-US" altLang="ko-KR" sz="800" dirty="0"/>
              <a:t>, </a:t>
            </a:r>
            <a:r>
              <a:rPr lang="ko-KR" altLang="en-US" sz="800" dirty="0"/>
              <a:t>자전거</a:t>
            </a:r>
            <a:r>
              <a:rPr lang="en-US" altLang="ko-KR" sz="800" dirty="0"/>
              <a:t>, </a:t>
            </a:r>
            <a:r>
              <a:rPr lang="ko-KR" altLang="en-US" sz="800" dirty="0"/>
              <a:t>도보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9BEC6-EA44-B2D6-FD3D-40438DCF3561}"/>
              </a:ext>
            </a:extLst>
          </p:cNvPr>
          <p:cNvSpPr txBox="1"/>
          <p:nvPr/>
        </p:nvSpPr>
        <p:spPr>
          <a:xfrm>
            <a:off x="616675" y="3534616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공원 </a:t>
            </a:r>
            <a:r>
              <a:rPr lang="en-US" altLang="ko-KR" sz="800" dirty="0"/>
              <a:t>2</a:t>
            </a:r>
            <a:r>
              <a:rPr lang="ko-KR" altLang="en-US" sz="800" dirty="0"/>
              <a:t>개 이상</a:t>
            </a:r>
          </a:p>
        </p:txBody>
      </p:sp>
      <p:sp>
        <p:nvSpPr>
          <p:cNvPr id="8" name="Card">
            <a:extLst>
              <a:ext uri="{FF2B5EF4-FFF2-40B4-BE49-F238E27FC236}">
                <a16:creationId xmlns:a16="http://schemas.microsoft.com/office/drawing/2014/main" id="{9FE3A7BC-6E49-D0CA-B8E7-90A7CE7784CF}"/>
              </a:ext>
            </a:extLst>
          </p:cNvPr>
          <p:cNvSpPr/>
          <p:nvPr/>
        </p:nvSpPr>
        <p:spPr>
          <a:xfrm>
            <a:off x="2107778" y="3815726"/>
            <a:ext cx="666750" cy="282752"/>
          </a:xfrm>
          <a:prstGeom prst="roundRect">
            <a:avLst/>
          </a:prstGeom>
          <a:solidFill>
            <a:srgbClr val="00B05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0" name="Card">
            <a:extLst>
              <a:ext uri="{FF2B5EF4-FFF2-40B4-BE49-F238E27FC236}">
                <a16:creationId xmlns:a16="http://schemas.microsoft.com/office/drawing/2014/main" id="{C46EF49C-68D0-A67D-5397-48DED2AD93B3}"/>
              </a:ext>
            </a:extLst>
          </p:cNvPr>
          <p:cNvSpPr/>
          <p:nvPr/>
        </p:nvSpPr>
        <p:spPr>
          <a:xfrm>
            <a:off x="1350424" y="3815726"/>
            <a:ext cx="666750" cy="282752"/>
          </a:xfrm>
          <a:prstGeom prst="roundRect">
            <a:avLst/>
          </a:prstGeom>
          <a:solidFill>
            <a:srgbClr val="FF000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4AF1885E-60FB-36D8-8644-163F150E7B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5769" y="3634796"/>
            <a:ext cx="303805" cy="303805"/>
          </a:xfrm>
          <a:prstGeom prst="rect">
            <a:avLst/>
          </a:prstGeom>
        </p:spPr>
      </p:pic>
      <p:pic>
        <p:nvPicPr>
          <p:cNvPr id="12" name="그래픽 11" descr="배지 단색으로 채워진">
            <a:extLst>
              <a:ext uri="{FF2B5EF4-FFF2-40B4-BE49-F238E27FC236}">
                <a16:creationId xmlns:a16="http://schemas.microsoft.com/office/drawing/2014/main" id="{318A3DC7-3A9A-8778-0349-E441915BD6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1304" y="2250336"/>
            <a:ext cx="303805" cy="303805"/>
          </a:xfrm>
          <a:prstGeom prst="rect">
            <a:avLst/>
          </a:prstGeom>
        </p:spPr>
      </p:pic>
      <p:pic>
        <p:nvPicPr>
          <p:cNvPr id="14" name="그래픽 13" descr="배지 3 단색으로 채워진">
            <a:extLst>
              <a:ext uri="{FF2B5EF4-FFF2-40B4-BE49-F238E27FC236}">
                <a16:creationId xmlns:a16="http://schemas.microsoft.com/office/drawing/2014/main" id="{119CA743-1911-BF7F-7B31-224EA0690B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5861" y="4190649"/>
            <a:ext cx="303805" cy="303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86508B-D226-370F-4A44-C97EF497CC46}"/>
              </a:ext>
            </a:extLst>
          </p:cNvPr>
          <p:cNvSpPr txBox="1"/>
          <p:nvPr/>
        </p:nvSpPr>
        <p:spPr>
          <a:xfrm>
            <a:off x="2234439" y="4253203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B1DBE9C-9186-0169-A12D-2CBB0130E3FA}"/>
                  </a:ext>
                </a:extLst>
              </p14:cNvPr>
              <p14:cNvContentPartPr/>
              <p14:nvPr/>
            </p14:nvContentPartPr>
            <p14:xfrm>
              <a:off x="3085028" y="4658917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B1DBE9C-9186-0169-A12D-2CBB0130E3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31028" y="455127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C988CDC-B4E0-B58F-85E0-887067DAE6A4}"/>
                  </a:ext>
                </a:extLst>
              </p14:cNvPr>
              <p14:cNvContentPartPr/>
              <p14:nvPr/>
            </p14:nvContentPartPr>
            <p14:xfrm>
              <a:off x="7047908" y="3951877"/>
              <a:ext cx="1901880" cy="11034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C988CDC-B4E0-B58F-85E0-887067DAE6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93908" y="3843877"/>
                <a:ext cx="200952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F7FEFBC-04FA-4B2C-7083-BFD2530242F8}"/>
                  </a:ext>
                </a:extLst>
              </p14:cNvPr>
              <p14:cNvContentPartPr/>
              <p14:nvPr/>
            </p14:nvContentPartPr>
            <p14:xfrm>
              <a:off x="6049988" y="2439517"/>
              <a:ext cx="1144080" cy="9349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F7FEFBC-04FA-4B2C-7083-BFD2530242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95988" y="2331517"/>
                <a:ext cx="125172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DED1C3C-890C-FE35-3C33-5E3E75565349}"/>
                  </a:ext>
                </a:extLst>
              </p14:cNvPr>
              <p14:cNvContentPartPr/>
              <p14:nvPr/>
            </p14:nvContentPartPr>
            <p14:xfrm>
              <a:off x="3084308" y="4675477"/>
              <a:ext cx="880920" cy="16070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DED1C3C-890C-FE35-3C33-5E3E755653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30308" y="4567477"/>
                <a:ext cx="988560" cy="18226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ard">
            <a:extLst>
              <a:ext uri="{FF2B5EF4-FFF2-40B4-BE49-F238E27FC236}">
                <a16:creationId xmlns:a16="http://schemas.microsoft.com/office/drawing/2014/main" id="{C590E8CA-D036-D558-92C9-C73F296714FC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rgbClr val="5D8BF4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9" name="Card">
            <a:extLst>
              <a:ext uri="{FF2B5EF4-FFF2-40B4-BE49-F238E27FC236}">
                <a16:creationId xmlns:a16="http://schemas.microsoft.com/office/drawing/2014/main" id="{813757E9-C8E9-8109-091F-BB6908CE9969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0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77A92F6D-B008-5067-87FB-5C6B2684E090}"/>
              </a:ext>
            </a:extLst>
          </p:cNvPr>
          <p:cNvSpPr/>
          <p:nvPr/>
        </p:nvSpPr>
        <p:spPr>
          <a:xfrm>
            <a:off x="298172" y="1589923"/>
            <a:ext cx="8780982" cy="49393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Card">
            <a:extLst>
              <a:ext uri="{FF2B5EF4-FFF2-40B4-BE49-F238E27FC236}">
                <a16:creationId xmlns:a16="http://schemas.microsoft.com/office/drawing/2014/main" id="{FE934B9D-DB53-C3FE-EDA4-BC3B6084461D}"/>
              </a:ext>
            </a:extLst>
          </p:cNvPr>
          <p:cNvSpPr/>
          <p:nvPr/>
        </p:nvSpPr>
        <p:spPr>
          <a:xfrm>
            <a:off x="368299" y="1682487"/>
            <a:ext cx="8641693" cy="543258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612A17E-5413-9A29-C9B4-3E11182E383A}"/>
              </a:ext>
            </a:extLst>
          </p:cNvPr>
          <p:cNvSpPr txBox="1">
            <a:spLocks/>
          </p:cNvSpPr>
          <p:nvPr/>
        </p:nvSpPr>
        <p:spPr>
          <a:xfrm>
            <a:off x="277402" y="328775"/>
            <a:ext cx="2940841" cy="9349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FAF368-7B2A-1341-7666-AB5D4DA54D99}"/>
              </a:ext>
            </a:extLst>
          </p:cNvPr>
          <p:cNvCxnSpPr>
            <a:cxnSpLocks/>
          </p:cNvCxnSpPr>
          <p:nvPr/>
        </p:nvCxnSpPr>
        <p:spPr>
          <a:xfrm>
            <a:off x="277402" y="1263721"/>
            <a:ext cx="1154629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표 231">
            <a:extLst>
              <a:ext uri="{FF2B5EF4-FFF2-40B4-BE49-F238E27FC236}">
                <a16:creationId xmlns:a16="http://schemas.microsoft.com/office/drawing/2014/main" id="{74425202-47D9-8B53-9708-B35387061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6028"/>
              </p:ext>
            </p:extLst>
          </p:nvPr>
        </p:nvGraphicFramePr>
        <p:xfrm>
          <a:off x="9287838" y="1589907"/>
          <a:ext cx="2535862" cy="4939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3">
                  <a:extLst>
                    <a:ext uri="{9D8B030D-6E8A-4147-A177-3AD203B41FA5}">
                      <a16:colId xmlns:a16="http://schemas.microsoft.com/office/drawing/2014/main" val="3133804084"/>
                    </a:ext>
                  </a:extLst>
                </a:gridCol>
                <a:gridCol w="2207089">
                  <a:extLst>
                    <a:ext uri="{9D8B030D-6E8A-4147-A177-3AD203B41FA5}">
                      <a16:colId xmlns:a16="http://schemas.microsoft.com/office/drawing/2014/main" val="2041840761"/>
                    </a:ext>
                  </a:extLst>
                </a:gridCol>
              </a:tblGrid>
              <a:tr h="4030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 설명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04591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길찾기</a:t>
                      </a:r>
                      <a:r>
                        <a:rPr lang="ko-KR" altLang="en-US" sz="1100" dirty="0"/>
                        <a:t> 포인트로 정한 위치의 정보와 그 위치로부터 주거적지의 경로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목록이 나온다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22706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각 주거적지부터 특정 위치 지점까지의 경로가 시각적으로 나타난다</a:t>
                      </a:r>
                      <a:r>
                        <a:rPr lang="en-US" altLang="ko-KR" sz="110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861601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1144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55522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0476"/>
                  </a:ext>
                </a:extLst>
              </a:tr>
            </a:tbl>
          </a:graphicData>
        </a:graphic>
      </p:graphicFrame>
      <p:sp>
        <p:nvSpPr>
          <p:cNvPr id="25" name="Card">
            <a:extLst>
              <a:ext uri="{FF2B5EF4-FFF2-40B4-BE49-F238E27FC236}">
                <a16:creationId xmlns:a16="http://schemas.microsoft.com/office/drawing/2014/main" id="{BC4FF7FD-068B-18C2-E457-4EE94E7E27B7}"/>
              </a:ext>
            </a:extLst>
          </p:cNvPr>
          <p:cNvSpPr/>
          <p:nvPr/>
        </p:nvSpPr>
        <p:spPr>
          <a:xfrm>
            <a:off x="507850" y="2291208"/>
            <a:ext cx="2519129" cy="4156889"/>
          </a:xfrm>
          <a:prstGeom prst="roundRect">
            <a:avLst>
              <a:gd name="adj" fmla="val 3663"/>
            </a:avLst>
          </a:prstGeom>
          <a:solidFill>
            <a:srgbClr val="FFFFFF">
              <a:alpha val="90000"/>
            </a:srgb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4" name="Card">
            <a:extLst>
              <a:ext uri="{FF2B5EF4-FFF2-40B4-BE49-F238E27FC236}">
                <a16:creationId xmlns:a16="http://schemas.microsoft.com/office/drawing/2014/main" id="{B0522553-7E1B-C184-1C28-02D586DDA7F6}"/>
              </a:ext>
            </a:extLst>
          </p:cNvPr>
          <p:cNvSpPr/>
          <p:nvPr/>
        </p:nvSpPr>
        <p:spPr>
          <a:xfrm>
            <a:off x="507850" y="2285215"/>
            <a:ext cx="2519129" cy="4158508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6350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5919B2E-3A58-072E-2BC6-4421CC161A4E}"/>
              </a:ext>
            </a:extLst>
          </p:cNvPr>
          <p:cNvSpPr txBox="1"/>
          <p:nvPr/>
        </p:nvSpPr>
        <p:spPr>
          <a:xfrm>
            <a:off x="621878" y="2428835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주거적지 탐색</a:t>
            </a:r>
          </a:p>
        </p:txBody>
      </p:sp>
      <p:sp>
        <p:nvSpPr>
          <p:cNvPr id="522" name="Card">
            <a:extLst>
              <a:ext uri="{FF2B5EF4-FFF2-40B4-BE49-F238E27FC236}">
                <a16:creationId xmlns:a16="http://schemas.microsoft.com/office/drawing/2014/main" id="{41A0928F-787A-5093-392D-A855E8F0F955}"/>
              </a:ext>
            </a:extLst>
          </p:cNvPr>
          <p:cNvSpPr/>
          <p:nvPr/>
        </p:nvSpPr>
        <p:spPr>
          <a:xfrm>
            <a:off x="3116135" y="1747951"/>
            <a:ext cx="1449963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 현황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523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730DB1E7-35EE-B4E8-6125-0D3EE93689D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7850" y="1747951"/>
            <a:ext cx="2519129" cy="403785"/>
            <a:chOff x="595686" y="1354385"/>
            <a:chExt cx="1687736" cy="54809"/>
          </a:xfrm>
          <a:solidFill>
            <a:srgbClr val="FFFFFF"/>
          </a:solidFill>
        </p:grpSpPr>
        <p:sp>
          <p:nvSpPr>
            <p:cNvPr id="524" name="Text Box">
              <a:extLst>
                <a:ext uri="{FF2B5EF4-FFF2-40B4-BE49-F238E27FC236}">
                  <a16:creationId xmlns:a16="http://schemas.microsoft.com/office/drawing/2014/main" id="{0FE52248-31AD-E5E1-52C1-9D13D81FF844}"/>
                </a:ext>
              </a:extLst>
            </p:cNvPr>
            <p:cNvSpPr/>
            <p:nvPr/>
          </p:nvSpPr>
          <p:spPr>
            <a:xfrm>
              <a:off x="595686" y="1354385"/>
              <a:ext cx="1687736" cy="54809"/>
            </a:xfrm>
            <a:prstGeom prst="round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찾기</a:t>
              </a:r>
              <a:r>
                <a:rPr lang="en-US" sz="900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…</a:t>
              </a:r>
            </a:p>
          </p:txBody>
        </p:sp>
        <p:sp>
          <p:nvSpPr>
            <p:cNvPr id="525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717EDE8-EA2F-1C92-9F32-410B95DAFD90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644072" y="1372503"/>
              <a:ext cx="90909" cy="18567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8" name="Card">
            <a:extLst>
              <a:ext uri="{FF2B5EF4-FFF2-40B4-BE49-F238E27FC236}">
                <a16:creationId xmlns:a16="http://schemas.microsoft.com/office/drawing/2014/main" id="{2DDC33ED-C928-C913-A1B5-AD83FD8DECAA}"/>
              </a:ext>
            </a:extLst>
          </p:cNvPr>
          <p:cNvSpPr/>
          <p:nvPr/>
        </p:nvSpPr>
        <p:spPr>
          <a:xfrm>
            <a:off x="7542402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 결과 내역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Card">
            <a:extLst>
              <a:ext uri="{FF2B5EF4-FFF2-40B4-BE49-F238E27FC236}">
                <a16:creationId xmlns:a16="http://schemas.microsoft.com/office/drawing/2014/main" id="{03E79AFD-A59E-6C34-10F0-EBB01749748E}"/>
              </a:ext>
            </a:extLst>
          </p:cNvPr>
          <p:cNvSpPr/>
          <p:nvPr/>
        </p:nvSpPr>
        <p:spPr>
          <a:xfrm>
            <a:off x="621878" y="2699492"/>
            <a:ext cx="2243254" cy="1483453"/>
          </a:xfrm>
          <a:prstGeom prst="roundRect">
            <a:avLst>
              <a:gd name="adj" fmla="val 2847"/>
            </a:avLst>
          </a:prstGeom>
          <a:solidFill>
            <a:schemeClr val="bg1"/>
          </a:solidFill>
          <a:ln w="12700">
            <a:solidFill>
              <a:schemeClr val="tx1">
                <a:lumMod val="60000"/>
                <a:lumOff val="40000"/>
              </a:schemeClr>
            </a:solidFill>
            <a:prstDash val="dash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4D9D6-76AD-BE9B-7E85-E48701722137}"/>
              </a:ext>
            </a:extLst>
          </p:cNvPr>
          <p:cNvSpPr txBox="1"/>
          <p:nvPr/>
        </p:nvSpPr>
        <p:spPr>
          <a:xfrm>
            <a:off x="2234440" y="2464801"/>
            <a:ext cx="71161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F0423-DEBD-F00A-626F-0F927E417BCB}"/>
              </a:ext>
            </a:extLst>
          </p:cNvPr>
          <p:cNvSpPr txBox="1"/>
          <p:nvPr/>
        </p:nvSpPr>
        <p:spPr>
          <a:xfrm>
            <a:off x="621879" y="2795758"/>
            <a:ext cx="224325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편한 곳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B2D99-57D6-F4BD-A1BA-DBC326632549}"/>
              </a:ext>
            </a:extLst>
          </p:cNvPr>
          <p:cNvSpPr txBox="1"/>
          <p:nvPr/>
        </p:nvSpPr>
        <p:spPr>
          <a:xfrm>
            <a:off x="621877" y="309492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반경 </a:t>
            </a:r>
            <a:r>
              <a:rPr lang="en-US" altLang="ko-KR" sz="800" dirty="0"/>
              <a:t>3km</a:t>
            </a:r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0D9-153B-C328-05B6-D51D99AC3CC4}"/>
              </a:ext>
            </a:extLst>
          </p:cNvPr>
          <p:cNvSpPr txBox="1"/>
          <p:nvPr/>
        </p:nvSpPr>
        <p:spPr>
          <a:xfrm>
            <a:off x="621877" y="3311468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대중교통</a:t>
            </a:r>
            <a:r>
              <a:rPr lang="en-US" altLang="ko-KR" sz="800" dirty="0"/>
              <a:t>, </a:t>
            </a:r>
            <a:r>
              <a:rPr lang="ko-KR" altLang="en-US" sz="800" dirty="0"/>
              <a:t>자전거</a:t>
            </a:r>
            <a:r>
              <a:rPr lang="en-US" altLang="ko-KR" sz="800" dirty="0"/>
              <a:t>, </a:t>
            </a:r>
            <a:r>
              <a:rPr lang="ko-KR" altLang="en-US" sz="800" dirty="0"/>
              <a:t>도보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9BEC6-EA44-B2D6-FD3D-40438DCF3561}"/>
              </a:ext>
            </a:extLst>
          </p:cNvPr>
          <p:cNvSpPr txBox="1"/>
          <p:nvPr/>
        </p:nvSpPr>
        <p:spPr>
          <a:xfrm>
            <a:off x="616675" y="3534616"/>
            <a:ext cx="2203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공원 </a:t>
            </a:r>
            <a:r>
              <a:rPr lang="en-US" altLang="ko-KR" sz="800" dirty="0"/>
              <a:t>2</a:t>
            </a:r>
            <a:r>
              <a:rPr lang="ko-KR" altLang="en-US" sz="800" dirty="0"/>
              <a:t>개 이상</a:t>
            </a:r>
          </a:p>
        </p:txBody>
      </p:sp>
      <p:sp>
        <p:nvSpPr>
          <p:cNvPr id="8" name="Card">
            <a:extLst>
              <a:ext uri="{FF2B5EF4-FFF2-40B4-BE49-F238E27FC236}">
                <a16:creationId xmlns:a16="http://schemas.microsoft.com/office/drawing/2014/main" id="{9FE3A7BC-6E49-D0CA-B8E7-90A7CE7784CF}"/>
              </a:ext>
            </a:extLst>
          </p:cNvPr>
          <p:cNvSpPr/>
          <p:nvPr/>
        </p:nvSpPr>
        <p:spPr>
          <a:xfrm>
            <a:off x="1995768" y="3815726"/>
            <a:ext cx="778760" cy="282752"/>
          </a:xfrm>
          <a:prstGeom prst="roundRect">
            <a:avLst/>
          </a:prstGeom>
          <a:solidFill>
            <a:srgbClr val="00B050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상세내용</a:t>
            </a:r>
            <a:endParaRPr lang="en-US" sz="9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6" name="Card">
            <a:extLst>
              <a:ext uri="{FF2B5EF4-FFF2-40B4-BE49-F238E27FC236}">
                <a16:creationId xmlns:a16="http://schemas.microsoft.com/office/drawing/2014/main" id="{7B357E61-582E-FED8-3FEE-72E1450066E4}"/>
              </a:ext>
            </a:extLst>
          </p:cNvPr>
          <p:cNvSpPr/>
          <p:nvPr/>
        </p:nvSpPr>
        <p:spPr>
          <a:xfrm>
            <a:off x="6089313" y="1747951"/>
            <a:ext cx="1378434" cy="412158"/>
          </a:xfrm>
          <a:prstGeom prst="roundRect">
            <a:avLst/>
          </a:prstGeom>
          <a:solidFill>
            <a:srgbClr val="5D8BF4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분석</a:t>
            </a:r>
            <a:endParaRPr lang="en-US" sz="12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Card">
            <a:extLst>
              <a:ext uri="{FF2B5EF4-FFF2-40B4-BE49-F238E27FC236}">
                <a16:creationId xmlns:a16="http://schemas.microsoft.com/office/drawing/2014/main" id="{11FBC65D-0269-3447-88C0-7EC6D60975E7}"/>
              </a:ext>
            </a:extLst>
          </p:cNvPr>
          <p:cNvSpPr/>
          <p:nvPr/>
        </p:nvSpPr>
        <p:spPr>
          <a:xfrm>
            <a:off x="4636224" y="1747951"/>
            <a:ext cx="1378434" cy="41215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주거적지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탐색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AF84D-30F6-0004-8995-6413C9708172}"/>
              </a:ext>
            </a:extLst>
          </p:cNvPr>
          <p:cNvSpPr txBox="1"/>
          <p:nvPr/>
        </p:nvSpPr>
        <p:spPr>
          <a:xfrm>
            <a:off x="616675" y="4257714"/>
            <a:ext cx="10500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길찾기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27A0110-F947-7AF7-CD64-B97AA49FEE17}"/>
                  </a:ext>
                </a:extLst>
              </p14:cNvPr>
              <p14:cNvContentPartPr/>
              <p14:nvPr/>
            </p14:nvContentPartPr>
            <p14:xfrm>
              <a:off x="6049988" y="2439517"/>
              <a:ext cx="1144080" cy="934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27A0110-F947-7AF7-CD64-B97AA49FEE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5988" y="2331559"/>
                <a:ext cx="1251720" cy="1150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A995B20-7091-3F8D-C0F6-72C606DA0B5D}"/>
                  </a:ext>
                </a:extLst>
              </p14:cNvPr>
              <p14:cNvContentPartPr/>
              <p14:nvPr/>
            </p14:nvContentPartPr>
            <p14:xfrm>
              <a:off x="7047908" y="3951877"/>
              <a:ext cx="1901880" cy="11034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A995B20-7091-3F8D-C0F6-72C606DA0B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3908" y="3843877"/>
                <a:ext cx="200952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66D7AE7-7737-A2EC-8CFF-4467D285607C}"/>
                  </a:ext>
                </a:extLst>
              </p14:cNvPr>
              <p14:cNvContentPartPr/>
              <p14:nvPr/>
            </p14:nvContentPartPr>
            <p14:xfrm>
              <a:off x="3084308" y="4675477"/>
              <a:ext cx="880920" cy="16070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66D7AE7-7737-A2EC-8CFF-4467D28560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30330" y="4567477"/>
                <a:ext cx="988516" cy="182268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Card">
            <a:extLst>
              <a:ext uri="{FF2B5EF4-FFF2-40B4-BE49-F238E27FC236}">
                <a16:creationId xmlns:a16="http://schemas.microsoft.com/office/drawing/2014/main" id="{CFDA301C-6169-5633-90A0-4C7F4CDB2FDF}"/>
              </a:ext>
            </a:extLst>
          </p:cNvPr>
          <p:cNvSpPr/>
          <p:nvPr/>
        </p:nvSpPr>
        <p:spPr>
          <a:xfrm>
            <a:off x="507850" y="4490891"/>
            <a:ext cx="2519129" cy="334648"/>
          </a:xfrm>
          <a:prstGeom prst="roundRect">
            <a:avLst>
              <a:gd name="adj" fmla="val 366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포스웨이브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1" name="Card">
            <a:extLst>
              <a:ext uri="{FF2B5EF4-FFF2-40B4-BE49-F238E27FC236}">
                <a16:creationId xmlns:a16="http://schemas.microsoft.com/office/drawing/2014/main" id="{AAC1770D-2BD2-FC3B-1B42-7534A8FC396D}"/>
              </a:ext>
            </a:extLst>
          </p:cNvPr>
          <p:cNvSpPr/>
          <p:nvPr/>
        </p:nvSpPr>
        <p:spPr>
          <a:xfrm>
            <a:off x="507850" y="4879169"/>
            <a:ext cx="2519129" cy="592688"/>
          </a:xfrm>
          <a:prstGeom prst="roundRect">
            <a:avLst>
              <a:gd name="adj" fmla="val 3663"/>
            </a:avLst>
          </a:prstGeom>
          <a:solidFill>
            <a:schemeClr val="bg1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경기 안양시 동안구 시민대로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361 </a:t>
            </a:r>
            <a:r>
              <a:rPr lang="ko-KR" altLang="en-US" sz="9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에이스평촌타워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1415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Location">
            <a:extLst>
              <a:ext uri="{FF2B5EF4-FFF2-40B4-BE49-F238E27FC236}">
                <a16:creationId xmlns:a16="http://schemas.microsoft.com/office/drawing/2014/main" id="{A5D7B379-2947-BBE5-ABF7-775CAE0CDF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3770" y="5000938"/>
            <a:ext cx="141385" cy="212078"/>
          </a:xfrm>
          <a:custGeom>
            <a:avLst/>
            <a:gdLst>
              <a:gd name="T0" fmla="*/ 213 w 426"/>
              <a:gd name="T1" fmla="*/ 0 h 642"/>
              <a:gd name="T2" fmla="*/ 0 w 426"/>
              <a:gd name="T3" fmla="*/ 213 h 642"/>
              <a:gd name="T4" fmla="*/ 102 w 426"/>
              <a:gd name="T5" fmla="*/ 497 h 642"/>
              <a:gd name="T6" fmla="*/ 203 w 426"/>
              <a:gd name="T7" fmla="*/ 635 h 642"/>
              <a:gd name="T8" fmla="*/ 223 w 426"/>
              <a:gd name="T9" fmla="*/ 635 h 642"/>
              <a:gd name="T10" fmla="*/ 324 w 426"/>
              <a:gd name="T11" fmla="*/ 495 h 642"/>
              <a:gd name="T12" fmla="*/ 426 w 426"/>
              <a:gd name="T13" fmla="*/ 213 h 642"/>
              <a:gd name="T14" fmla="*/ 213 w 426"/>
              <a:gd name="T15" fmla="*/ 0 h 642"/>
              <a:gd name="T16" fmla="*/ 213 w 426"/>
              <a:gd name="T17" fmla="*/ 27 h 642"/>
              <a:gd name="T18" fmla="*/ 400 w 426"/>
              <a:gd name="T19" fmla="*/ 213 h 642"/>
              <a:gd name="T20" fmla="*/ 302 w 426"/>
              <a:gd name="T21" fmla="*/ 481 h 642"/>
              <a:gd name="T22" fmla="*/ 213 w 426"/>
              <a:gd name="T23" fmla="*/ 605 h 642"/>
              <a:gd name="T24" fmla="*/ 124 w 426"/>
              <a:gd name="T25" fmla="*/ 482 h 642"/>
              <a:gd name="T26" fmla="*/ 26 w 426"/>
              <a:gd name="T27" fmla="*/ 213 h 642"/>
              <a:gd name="T28" fmla="*/ 213 w 426"/>
              <a:gd name="T29" fmla="*/ 27 h 642"/>
              <a:gd name="T30" fmla="*/ 213 w 426"/>
              <a:gd name="T31" fmla="*/ 133 h 642"/>
              <a:gd name="T32" fmla="*/ 120 w 426"/>
              <a:gd name="T33" fmla="*/ 227 h 642"/>
              <a:gd name="T34" fmla="*/ 213 w 426"/>
              <a:gd name="T35" fmla="*/ 320 h 642"/>
              <a:gd name="T36" fmla="*/ 306 w 426"/>
              <a:gd name="T37" fmla="*/ 227 h 642"/>
              <a:gd name="T38" fmla="*/ 213 w 426"/>
              <a:gd name="T39" fmla="*/ 133 h 642"/>
              <a:gd name="T40" fmla="*/ 213 w 426"/>
              <a:gd name="T41" fmla="*/ 160 h 642"/>
              <a:gd name="T42" fmla="*/ 280 w 426"/>
              <a:gd name="T43" fmla="*/ 227 h 642"/>
              <a:gd name="T44" fmla="*/ 213 w 426"/>
              <a:gd name="T45" fmla="*/ 293 h 642"/>
              <a:gd name="T46" fmla="*/ 146 w 426"/>
              <a:gd name="T47" fmla="*/ 227 h 642"/>
              <a:gd name="T48" fmla="*/ 213 w 426"/>
              <a:gd name="T49" fmla="*/ 16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26" h="642">
                <a:moveTo>
                  <a:pt x="213" y="0"/>
                </a:moveTo>
                <a:cubicBezTo>
                  <a:pt x="95" y="0"/>
                  <a:pt x="0" y="95"/>
                  <a:pt x="0" y="213"/>
                </a:cubicBezTo>
                <a:cubicBezTo>
                  <a:pt x="0" y="311"/>
                  <a:pt x="51" y="415"/>
                  <a:pt x="102" y="497"/>
                </a:cubicBezTo>
                <a:cubicBezTo>
                  <a:pt x="152" y="578"/>
                  <a:pt x="203" y="635"/>
                  <a:pt x="203" y="635"/>
                </a:cubicBezTo>
                <a:cubicBezTo>
                  <a:pt x="208" y="642"/>
                  <a:pt x="218" y="641"/>
                  <a:pt x="223" y="635"/>
                </a:cubicBezTo>
                <a:cubicBezTo>
                  <a:pt x="223" y="635"/>
                  <a:pt x="274" y="577"/>
                  <a:pt x="324" y="495"/>
                </a:cubicBezTo>
                <a:cubicBezTo>
                  <a:pt x="375" y="413"/>
                  <a:pt x="426" y="309"/>
                  <a:pt x="426" y="213"/>
                </a:cubicBezTo>
                <a:cubicBezTo>
                  <a:pt x="426" y="95"/>
                  <a:pt x="331" y="0"/>
                  <a:pt x="213" y="0"/>
                </a:cubicBezTo>
                <a:close/>
                <a:moveTo>
                  <a:pt x="213" y="27"/>
                </a:moveTo>
                <a:cubicBezTo>
                  <a:pt x="317" y="27"/>
                  <a:pt x="400" y="110"/>
                  <a:pt x="400" y="213"/>
                </a:cubicBezTo>
                <a:cubicBezTo>
                  <a:pt x="400" y="299"/>
                  <a:pt x="351" y="401"/>
                  <a:pt x="302" y="481"/>
                </a:cubicBezTo>
                <a:cubicBezTo>
                  <a:pt x="260" y="548"/>
                  <a:pt x="225" y="591"/>
                  <a:pt x="213" y="605"/>
                </a:cubicBezTo>
                <a:cubicBezTo>
                  <a:pt x="201" y="591"/>
                  <a:pt x="166" y="549"/>
                  <a:pt x="124" y="482"/>
                </a:cubicBezTo>
                <a:cubicBezTo>
                  <a:pt x="75" y="403"/>
                  <a:pt x="26" y="301"/>
                  <a:pt x="26" y="213"/>
                </a:cubicBezTo>
                <a:cubicBezTo>
                  <a:pt x="26" y="110"/>
                  <a:pt x="110" y="27"/>
                  <a:pt x="213" y="27"/>
                </a:cubicBezTo>
                <a:close/>
                <a:moveTo>
                  <a:pt x="213" y="133"/>
                </a:moveTo>
                <a:cubicBezTo>
                  <a:pt x="162" y="133"/>
                  <a:pt x="120" y="175"/>
                  <a:pt x="120" y="227"/>
                </a:cubicBezTo>
                <a:cubicBezTo>
                  <a:pt x="120" y="278"/>
                  <a:pt x="162" y="320"/>
                  <a:pt x="213" y="320"/>
                </a:cubicBezTo>
                <a:cubicBezTo>
                  <a:pt x="264" y="320"/>
                  <a:pt x="306" y="278"/>
                  <a:pt x="306" y="227"/>
                </a:cubicBezTo>
                <a:cubicBezTo>
                  <a:pt x="306" y="175"/>
                  <a:pt x="264" y="133"/>
                  <a:pt x="213" y="133"/>
                </a:cubicBezTo>
                <a:close/>
                <a:moveTo>
                  <a:pt x="213" y="160"/>
                </a:moveTo>
                <a:cubicBezTo>
                  <a:pt x="250" y="160"/>
                  <a:pt x="280" y="190"/>
                  <a:pt x="280" y="227"/>
                </a:cubicBezTo>
                <a:cubicBezTo>
                  <a:pt x="280" y="264"/>
                  <a:pt x="250" y="293"/>
                  <a:pt x="213" y="293"/>
                </a:cubicBezTo>
                <a:cubicBezTo>
                  <a:pt x="176" y="293"/>
                  <a:pt x="146" y="264"/>
                  <a:pt x="146" y="227"/>
                </a:cubicBezTo>
                <a:cubicBezTo>
                  <a:pt x="146" y="190"/>
                  <a:pt x="176" y="160"/>
                  <a:pt x="213" y="16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6" name="Card">
            <a:extLst>
              <a:ext uri="{FF2B5EF4-FFF2-40B4-BE49-F238E27FC236}">
                <a16:creationId xmlns:a16="http://schemas.microsoft.com/office/drawing/2014/main" id="{4B0D2AE5-1431-BD38-F23A-5FC4CA3E9961}"/>
              </a:ext>
            </a:extLst>
          </p:cNvPr>
          <p:cNvSpPr/>
          <p:nvPr/>
        </p:nvSpPr>
        <p:spPr>
          <a:xfrm>
            <a:off x="507849" y="5525487"/>
            <a:ext cx="2519129" cy="334648"/>
          </a:xfrm>
          <a:prstGeom prst="roundRect">
            <a:avLst>
              <a:gd name="adj" fmla="val 366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bg1"/>
                </a:solidFill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경로</a:t>
            </a:r>
            <a:endParaRPr lang="en-US" sz="1000" dirty="0">
              <a:solidFill>
                <a:schemeClr val="bg1"/>
              </a:solidFill>
              <a:highlight>
                <a:srgbClr val="FF00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9" name="Card">
            <a:extLst>
              <a:ext uri="{FF2B5EF4-FFF2-40B4-BE49-F238E27FC236}">
                <a16:creationId xmlns:a16="http://schemas.microsoft.com/office/drawing/2014/main" id="{CFE67BE1-6C24-615D-A027-73DAA01A4C28}"/>
              </a:ext>
            </a:extLst>
          </p:cNvPr>
          <p:cNvSpPr/>
          <p:nvPr/>
        </p:nvSpPr>
        <p:spPr>
          <a:xfrm>
            <a:off x="507849" y="5899135"/>
            <a:ext cx="2519129" cy="334648"/>
          </a:xfrm>
          <a:prstGeom prst="roundRect">
            <a:avLst>
              <a:gd name="adj" fmla="val 3663"/>
            </a:avLst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chemeClr val="bg1"/>
                </a:solidFill>
                <a:highlight>
                  <a:srgbClr val="4B7A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4B7A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경로</a:t>
            </a:r>
            <a:endParaRPr lang="en-US" sz="1000" dirty="0">
              <a:solidFill>
                <a:schemeClr val="bg1"/>
              </a:solidFill>
              <a:highlight>
                <a:srgbClr val="4B7AFF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0" name="Card">
            <a:extLst>
              <a:ext uri="{FF2B5EF4-FFF2-40B4-BE49-F238E27FC236}">
                <a16:creationId xmlns:a16="http://schemas.microsoft.com/office/drawing/2014/main" id="{48E9C9BA-F7C6-C70B-C98D-2E5CFEB53E2C}"/>
              </a:ext>
            </a:extLst>
          </p:cNvPr>
          <p:cNvSpPr/>
          <p:nvPr/>
        </p:nvSpPr>
        <p:spPr>
          <a:xfrm>
            <a:off x="580071" y="6372499"/>
            <a:ext cx="2365985" cy="71224"/>
          </a:xfrm>
          <a:prstGeom prst="roundRect">
            <a:avLst/>
          </a:prstGeom>
          <a:solidFill>
            <a:srgbClr val="FFFFFF"/>
          </a:solidFill>
          <a:ln w="6350">
            <a:noFill/>
          </a:ln>
          <a:effectLst>
            <a:outerShdw blurRad="50800" dist="12700" dir="5400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5E0A065-48F1-9B8E-4275-5D29C8E2B40D}"/>
                  </a:ext>
                </a:extLst>
              </p14:cNvPr>
              <p14:cNvContentPartPr/>
              <p14:nvPr/>
            </p14:nvContentPartPr>
            <p14:xfrm>
              <a:off x="3263338" y="3900383"/>
              <a:ext cx="2030040" cy="185868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5E0A065-48F1-9B8E-4275-5D29C8E2B4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5698" y="3864743"/>
                <a:ext cx="2065680" cy="19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FAE73EF1-331E-741A-9CB5-F5E143F389A5}"/>
                  </a:ext>
                </a:extLst>
              </p14:cNvPr>
              <p14:cNvContentPartPr/>
              <p14:nvPr/>
            </p14:nvContentPartPr>
            <p14:xfrm>
              <a:off x="5286898" y="3887783"/>
              <a:ext cx="2894040" cy="10371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FAE73EF1-331E-741A-9CB5-F5E143F389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69258" y="3852143"/>
                <a:ext cx="2929680" cy="11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32816DD7-17A4-8A48-1694-DD1EB3563136}"/>
                  </a:ext>
                </a:extLst>
              </p14:cNvPr>
              <p14:cNvContentPartPr/>
              <p14:nvPr/>
            </p14:nvContentPartPr>
            <p14:xfrm>
              <a:off x="5250898" y="2712743"/>
              <a:ext cx="1610280" cy="12132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32816DD7-17A4-8A48-1694-DD1EB35631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32898" y="2676743"/>
                <a:ext cx="1645920" cy="1284840"/>
              </a:xfrm>
              <a:prstGeom prst="rect">
                <a:avLst/>
              </a:prstGeom>
            </p:spPr>
          </p:pic>
        </mc:Fallback>
      </mc:AlternateContent>
      <p:pic>
        <p:nvPicPr>
          <p:cNvPr id="60" name="그래픽 59" descr="배지 1 단색으로 채워진">
            <a:extLst>
              <a:ext uri="{FF2B5EF4-FFF2-40B4-BE49-F238E27FC236}">
                <a16:creationId xmlns:a16="http://schemas.microsoft.com/office/drawing/2014/main" id="{47D46014-9CA0-47E9-F14D-E5EF4D5BEDD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41719" y="4406363"/>
            <a:ext cx="303805" cy="303805"/>
          </a:xfrm>
          <a:prstGeom prst="rect">
            <a:avLst/>
          </a:prstGeom>
        </p:spPr>
      </p:pic>
      <p:pic>
        <p:nvPicPr>
          <p:cNvPr id="61" name="그래픽 60" descr="배지 단색으로 채워진">
            <a:extLst>
              <a:ext uri="{FF2B5EF4-FFF2-40B4-BE49-F238E27FC236}">
                <a16:creationId xmlns:a16="http://schemas.microsoft.com/office/drawing/2014/main" id="{3764FA2A-B2AC-9792-FDD1-617A58E1029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15966" y="3682844"/>
            <a:ext cx="303805" cy="3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3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lTt58qJbeIylUAFcE6RR1fr6Sc/lS14A1+dqqUn9E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5KeMJwulbO2gNkQjGpYP28TDNAhg93nk5hCorFRuYl4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7I7MHHBabFsMSfOEhb8JQTw19MKneZQZ4wKPFFJASQ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EGmeWbPnHuR005ncqygx6PNaUcFvkKlN1MhNzTmSN4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1N6ZKORBvBc8AQa9wDNC7g4s2WTBu+dmG/wr6z63vA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lTt58qJbeIylUAFcE6RR1fr6Sc/lS14A1+dqqUn9E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k4+i67oDhHph1zZfRWRlfASYkEe971Qe1+WUzOiL19s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heme/theme1.xml><?xml version="1.0" encoding="utf-8"?>
<a:theme xmlns:a="http://schemas.openxmlformats.org/drawingml/2006/main" name="Office Theme">
  <a:themeElements>
    <a:clrScheme name="Tutorial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 w="6350">
          <a:noFill/>
        </a:ln>
        <a:effectLst>
          <a:outerShdw blurRad="50800" dist="12700" dir="5400000" algn="ctr" rotWithShape="0">
            <a:prstClr val="black">
              <a:alpha val="30000"/>
            </a:prstClr>
          </a:outerShdw>
        </a:effectLst>
      </a:spPr>
      <a:bodyPr rot="0" spcFirstLastPara="0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900" dirty="0" smtClean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.potx" id="{75FE43CE-45FD-41BD-B573-34342E8D25AD}" vid="{27914EC3-EB38-4B5D-8F9F-AAFE8726318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2319</TotalTime>
  <Words>1706</Words>
  <Application>Microsoft Office PowerPoint</Application>
  <PresentationFormat>와이드스크린</PresentationFormat>
  <Paragraphs>600</Paragraphs>
  <Slides>12</Slides>
  <Notes>1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Segoe UI</vt:lpstr>
      <vt:lpstr>Segoe UI Light</vt:lpstr>
      <vt:lpstr>Office Theme</vt:lpstr>
      <vt:lpstr>사용자 인터페이스 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PowerMockup</dc:title>
  <dc:creator>Andreas</dc:creator>
  <cp:lastModifiedBy>최 경수</cp:lastModifiedBy>
  <cp:revision>82</cp:revision>
  <dcterms:created xsi:type="dcterms:W3CDTF">2015-03-11T15:56:36Z</dcterms:created>
  <dcterms:modified xsi:type="dcterms:W3CDTF">2023-04-20T07:22:15Z</dcterms:modified>
</cp:coreProperties>
</file>